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2" r:id="rId5"/>
    <p:sldId id="261" r:id="rId6"/>
    <p:sldId id="260" r:id="rId7"/>
    <p:sldId id="259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90"/>
  </p:normalViewPr>
  <p:slideViewPr>
    <p:cSldViewPr snapToGrid="0" snapToObjects="1">
      <p:cViewPr varScale="1">
        <p:scale>
          <a:sx n="52" d="100"/>
          <a:sy n="52" d="100"/>
        </p:scale>
        <p:origin x="192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19B818-817E-4071-B245-43D578051992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D6BEF9-AB85-4123-9F78-659641640A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Bacterial and Microbe Growth</a:t>
          </a:r>
        </a:p>
      </dgm:t>
    </dgm:pt>
    <dgm:pt modelId="{4F0A2116-618F-4CB4-B026-60BB5FD4922D}" type="parTrans" cxnId="{6C55E709-B9AB-4313-B869-0CB3B652B7FA}">
      <dgm:prSet/>
      <dgm:spPr/>
      <dgm:t>
        <a:bodyPr/>
        <a:lstStyle/>
        <a:p>
          <a:endParaRPr lang="en-US"/>
        </a:p>
      </dgm:t>
    </dgm:pt>
    <dgm:pt modelId="{1514DD24-ED36-4A9E-B009-B61E04C6130A}" type="sibTrans" cxnId="{6C55E709-B9AB-4313-B869-0CB3B652B7FA}">
      <dgm:prSet/>
      <dgm:spPr/>
      <dgm:t>
        <a:bodyPr/>
        <a:lstStyle/>
        <a:p>
          <a:endParaRPr lang="en-US"/>
        </a:p>
      </dgm:t>
    </dgm:pt>
    <dgm:pt modelId="{CB2F5EEC-5A31-49EC-8B5C-BF8B4E8B59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Media Types</a:t>
          </a:r>
        </a:p>
      </dgm:t>
    </dgm:pt>
    <dgm:pt modelId="{26EC96EC-2D86-45DD-B21C-D0A71C51EF04}" type="parTrans" cxnId="{9AFD1F79-A5CD-4A51-AA18-92AD3D41EF88}">
      <dgm:prSet/>
      <dgm:spPr/>
      <dgm:t>
        <a:bodyPr/>
        <a:lstStyle/>
        <a:p>
          <a:endParaRPr lang="en-US"/>
        </a:p>
      </dgm:t>
    </dgm:pt>
    <dgm:pt modelId="{E60DEB52-02DD-4F18-9B94-4C7B6D862509}" type="sibTrans" cxnId="{9AFD1F79-A5CD-4A51-AA18-92AD3D41EF88}">
      <dgm:prSet/>
      <dgm:spPr/>
      <dgm:t>
        <a:bodyPr/>
        <a:lstStyle/>
        <a:p>
          <a:endParaRPr lang="en-US"/>
        </a:p>
      </dgm:t>
    </dgm:pt>
    <dgm:pt modelId="{57509EC4-9663-4558-9865-DAF6A33022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Techniques </a:t>
          </a:r>
        </a:p>
      </dgm:t>
    </dgm:pt>
    <dgm:pt modelId="{466CADA0-4100-484D-8D52-89CDB2E9204F}" type="parTrans" cxnId="{FA5E118D-4028-4E73-9437-1CC267088FEC}">
      <dgm:prSet/>
      <dgm:spPr/>
      <dgm:t>
        <a:bodyPr/>
        <a:lstStyle/>
        <a:p>
          <a:endParaRPr lang="en-US"/>
        </a:p>
      </dgm:t>
    </dgm:pt>
    <dgm:pt modelId="{3776975E-F096-4082-92A0-778C97671239}" type="sibTrans" cxnId="{FA5E118D-4028-4E73-9437-1CC267088FEC}">
      <dgm:prSet/>
      <dgm:spPr/>
      <dgm:t>
        <a:bodyPr/>
        <a:lstStyle/>
        <a:p>
          <a:endParaRPr lang="en-US"/>
        </a:p>
      </dgm:t>
    </dgm:pt>
    <dgm:pt modelId="{65B78E43-E7F9-4688-9E8C-412286B69699}" type="pres">
      <dgm:prSet presAssocID="{4C19B818-817E-4071-B245-43D578051992}" presName="root" presStyleCnt="0">
        <dgm:presLayoutVars>
          <dgm:dir/>
          <dgm:resizeHandles val="exact"/>
        </dgm:presLayoutVars>
      </dgm:prSet>
      <dgm:spPr/>
    </dgm:pt>
    <dgm:pt modelId="{3DD3016F-034D-4630-8235-5C6F6BA91115}" type="pres">
      <dgm:prSet presAssocID="{EBD6BEF9-AB85-4123-9F78-659641640A07}" presName="compNode" presStyleCnt="0"/>
      <dgm:spPr/>
    </dgm:pt>
    <dgm:pt modelId="{949DA302-B783-45B1-BDE7-1A65B47E0835}" type="pres">
      <dgm:prSet presAssocID="{EBD6BEF9-AB85-4123-9F78-659641640A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8D3781E3-3E46-4DE8-AD28-4A556AD75C02}" type="pres">
      <dgm:prSet presAssocID="{EBD6BEF9-AB85-4123-9F78-659641640A07}" presName="spaceRect" presStyleCnt="0"/>
      <dgm:spPr/>
    </dgm:pt>
    <dgm:pt modelId="{EADFC4D0-B514-4EC0-9C78-5A4FBC8FEA92}" type="pres">
      <dgm:prSet presAssocID="{EBD6BEF9-AB85-4123-9F78-659641640A07}" presName="textRect" presStyleLbl="revTx" presStyleIdx="0" presStyleCnt="3">
        <dgm:presLayoutVars>
          <dgm:chMax val="1"/>
          <dgm:chPref val="1"/>
        </dgm:presLayoutVars>
      </dgm:prSet>
      <dgm:spPr/>
    </dgm:pt>
    <dgm:pt modelId="{2C6E063E-229C-418A-9023-0109298107BE}" type="pres">
      <dgm:prSet presAssocID="{1514DD24-ED36-4A9E-B009-B61E04C6130A}" presName="sibTrans" presStyleCnt="0"/>
      <dgm:spPr/>
    </dgm:pt>
    <dgm:pt modelId="{291D483A-C43C-4340-9501-4F46F1B72FD3}" type="pres">
      <dgm:prSet presAssocID="{CB2F5EEC-5A31-49EC-8B5C-BF8B4E8B593D}" presName="compNode" presStyleCnt="0"/>
      <dgm:spPr/>
    </dgm:pt>
    <dgm:pt modelId="{873459FF-10E8-4A28-8D04-6E3F45C27843}" type="pres">
      <dgm:prSet presAssocID="{CB2F5EEC-5A31-49EC-8B5C-BF8B4E8B59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7DE30594-2E5A-40B4-B650-171ACDC722E8}" type="pres">
      <dgm:prSet presAssocID="{CB2F5EEC-5A31-49EC-8B5C-BF8B4E8B593D}" presName="spaceRect" presStyleCnt="0"/>
      <dgm:spPr/>
    </dgm:pt>
    <dgm:pt modelId="{C703B25B-5BE9-4C56-8A5E-C884BE1C466B}" type="pres">
      <dgm:prSet presAssocID="{CB2F5EEC-5A31-49EC-8B5C-BF8B4E8B593D}" presName="textRect" presStyleLbl="revTx" presStyleIdx="1" presStyleCnt="3">
        <dgm:presLayoutVars>
          <dgm:chMax val="1"/>
          <dgm:chPref val="1"/>
        </dgm:presLayoutVars>
      </dgm:prSet>
      <dgm:spPr/>
    </dgm:pt>
    <dgm:pt modelId="{7B7B328F-4D55-4FA5-803C-63F016F14FC3}" type="pres">
      <dgm:prSet presAssocID="{E60DEB52-02DD-4F18-9B94-4C7B6D862509}" presName="sibTrans" presStyleCnt="0"/>
      <dgm:spPr/>
    </dgm:pt>
    <dgm:pt modelId="{DCA8BF31-33DF-41A8-895A-8318698AC985}" type="pres">
      <dgm:prSet presAssocID="{57509EC4-9663-4558-9865-DAF6A33022E1}" presName="compNode" presStyleCnt="0"/>
      <dgm:spPr/>
    </dgm:pt>
    <dgm:pt modelId="{FD8873A1-AF04-4195-9819-185D4B989E23}" type="pres">
      <dgm:prSet presAssocID="{57509EC4-9663-4558-9865-DAF6A33022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0CF14512-A2BC-4C43-94FB-9A1BDA23FE49}" type="pres">
      <dgm:prSet presAssocID="{57509EC4-9663-4558-9865-DAF6A33022E1}" presName="spaceRect" presStyleCnt="0"/>
      <dgm:spPr/>
    </dgm:pt>
    <dgm:pt modelId="{5582B6E3-3CFB-4BA2-972C-0ABFC039556F}" type="pres">
      <dgm:prSet presAssocID="{57509EC4-9663-4558-9865-DAF6A33022E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C55E709-B9AB-4313-B869-0CB3B652B7FA}" srcId="{4C19B818-817E-4071-B245-43D578051992}" destId="{EBD6BEF9-AB85-4123-9F78-659641640A07}" srcOrd="0" destOrd="0" parTransId="{4F0A2116-618F-4CB4-B026-60BB5FD4922D}" sibTransId="{1514DD24-ED36-4A9E-B009-B61E04C6130A}"/>
    <dgm:cxn modelId="{4C00E30E-01C4-8C4F-819F-81D2A1957644}" type="presOf" srcId="{EBD6BEF9-AB85-4123-9F78-659641640A07}" destId="{EADFC4D0-B514-4EC0-9C78-5A4FBC8FEA92}" srcOrd="0" destOrd="0" presId="urn:microsoft.com/office/officeart/2018/2/layout/IconLabelList"/>
    <dgm:cxn modelId="{5402A323-74DB-964D-99AC-25F0990680B8}" type="presOf" srcId="{57509EC4-9663-4558-9865-DAF6A33022E1}" destId="{5582B6E3-3CFB-4BA2-972C-0ABFC039556F}" srcOrd="0" destOrd="0" presId="urn:microsoft.com/office/officeart/2018/2/layout/IconLabelList"/>
    <dgm:cxn modelId="{9AFD1F79-A5CD-4A51-AA18-92AD3D41EF88}" srcId="{4C19B818-817E-4071-B245-43D578051992}" destId="{CB2F5EEC-5A31-49EC-8B5C-BF8B4E8B593D}" srcOrd="1" destOrd="0" parTransId="{26EC96EC-2D86-45DD-B21C-D0A71C51EF04}" sibTransId="{E60DEB52-02DD-4F18-9B94-4C7B6D862509}"/>
    <dgm:cxn modelId="{6C8D6D7A-2587-6045-A082-E1B92F6AE3A1}" type="presOf" srcId="{CB2F5EEC-5A31-49EC-8B5C-BF8B4E8B593D}" destId="{C703B25B-5BE9-4C56-8A5E-C884BE1C466B}" srcOrd="0" destOrd="0" presId="urn:microsoft.com/office/officeart/2018/2/layout/IconLabelList"/>
    <dgm:cxn modelId="{FA5E118D-4028-4E73-9437-1CC267088FEC}" srcId="{4C19B818-817E-4071-B245-43D578051992}" destId="{57509EC4-9663-4558-9865-DAF6A33022E1}" srcOrd="2" destOrd="0" parTransId="{466CADA0-4100-484D-8D52-89CDB2E9204F}" sibTransId="{3776975E-F096-4082-92A0-778C97671239}"/>
    <dgm:cxn modelId="{76F5B595-8679-BF48-994D-19711F1AB51E}" type="presOf" srcId="{4C19B818-817E-4071-B245-43D578051992}" destId="{65B78E43-E7F9-4688-9E8C-412286B69699}" srcOrd="0" destOrd="0" presId="urn:microsoft.com/office/officeart/2018/2/layout/IconLabelList"/>
    <dgm:cxn modelId="{141392A3-1B38-6848-B19F-1BABE0B18411}" type="presParOf" srcId="{65B78E43-E7F9-4688-9E8C-412286B69699}" destId="{3DD3016F-034D-4630-8235-5C6F6BA91115}" srcOrd="0" destOrd="0" presId="urn:microsoft.com/office/officeart/2018/2/layout/IconLabelList"/>
    <dgm:cxn modelId="{3785DDD6-388E-F54F-A3B4-E4F906268210}" type="presParOf" srcId="{3DD3016F-034D-4630-8235-5C6F6BA91115}" destId="{949DA302-B783-45B1-BDE7-1A65B47E0835}" srcOrd="0" destOrd="0" presId="urn:microsoft.com/office/officeart/2018/2/layout/IconLabelList"/>
    <dgm:cxn modelId="{1C2DF12D-F774-574A-9ED9-A4CBE8FA6921}" type="presParOf" srcId="{3DD3016F-034D-4630-8235-5C6F6BA91115}" destId="{8D3781E3-3E46-4DE8-AD28-4A556AD75C02}" srcOrd="1" destOrd="0" presId="urn:microsoft.com/office/officeart/2018/2/layout/IconLabelList"/>
    <dgm:cxn modelId="{DD2F15BB-4450-A44B-A526-D2ECA08AD6EF}" type="presParOf" srcId="{3DD3016F-034D-4630-8235-5C6F6BA91115}" destId="{EADFC4D0-B514-4EC0-9C78-5A4FBC8FEA92}" srcOrd="2" destOrd="0" presId="urn:microsoft.com/office/officeart/2018/2/layout/IconLabelList"/>
    <dgm:cxn modelId="{8A819542-9679-9844-8BDF-2306432D70C9}" type="presParOf" srcId="{65B78E43-E7F9-4688-9E8C-412286B69699}" destId="{2C6E063E-229C-418A-9023-0109298107BE}" srcOrd="1" destOrd="0" presId="urn:microsoft.com/office/officeart/2018/2/layout/IconLabelList"/>
    <dgm:cxn modelId="{2624C625-F218-9E4A-9E1D-F0A77A2CF43C}" type="presParOf" srcId="{65B78E43-E7F9-4688-9E8C-412286B69699}" destId="{291D483A-C43C-4340-9501-4F46F1B72FD3}" srcOrd="2" destOrd="0" presId="urn:microsoft.com/office/officeart/2018/2/layout/IconLabelList"/>
    <dgm:cxn modelId="{124FA4B9-79EF-4F46-AADF-10EBF69F1D13}" type="presParOf" srcId="{291D483A-C43C-4340-9501-4F46F1B72FD3}" destId="{873459FF-10E8-4A28-8D04-6E3F45C27843}" srcOrd="0" destOrd="0" presId="urn:microsoft.com/office/officeart/2018/2/layout/IconLabelList"/>
    <dgm:cxn modelId="{F40DAB8B-BB19-1747-843C-3297FC73D840}" type="presParOf" srcId="{291D483A-C43C-4340-9501-4F46F1B72FD3}" destId="{7DE30594-2E5A-40B4-B650-171ACDC722E8}" srcOrd="1" destOrd="0" presId="urn:microsoft.com/office/officeart/2018/2/layout/IconLabelList"/>
    <dgm:cxn modelId="{D4AA8936-4C0E-0C4B-BEE9-A81E1E885FA1}" type="presParOf" srcId="{291D483A-C43C-4340-9501-4F46F1B72FD3}" destId="{C703B25B-5BE9-4C56-8A5E-C884BE1C466B}" srcOrd="2" destOrd="0" presId="urn:microsoft.com/office/officeart/2018/2/layout/IconLabelList"/>
    <dgm:cxn modelId="{F52D89EB-101D-404E-B849-45A1CCD825D4}" type="presParOf" srcId="{65B78E43-E7F9-4688-9E8C-412286B69699}" destId="{7B7B328F-4D55-4FA5-803C-63F016F14FC3}" srcOrd="3" destOrd="0" presId="urn:microsoft.com/office/officeart/2018/2/layout/IconLabelList"/>
    <dgm:cxn modelId="{A8E5C26C-879E-E847-ADE3-252F201EB609}" type="presParOf" srcId="{65B78E43-E7F9-4688-9E8C-412286B69699}" destId="{DCA8BF31-33DF-41A8-895A-8318698AC985}" srcOrd="4" destOrd="0" presId="urn:microsoft.com/office/officeart/2018/2/layout/IconLabelList"/>
    <dgm:cxn modelId="{B1F72BD5-0F34-FD48-BDA2-E2376DC45C37}" type="presParOf" srcId="{DCA8BF31-33DF-41A8-895A-8318698AC985}" destId="{FD8873A1-AF04-4195-9819-185D4B989E23}" srcOrd="0" destOrd="0" presId="urn:microsoft.com/office/officeart/2018/2/layout/IconLabelList"/>
    <dgm:cxn modelId="{1BF65B29-C753-F946-AA00-36675F49D1EB}" type="presParOf" srcId="{DCA8BF31-33DF-41A8-895A-8318698AC985}" destId="{0CF14512-A2BC-4C43-94FB-9A1BDA23FE49}" srcOrd="1" destOrd="0" presId="urn:microsoft.com/office/officeart/2018/2/layout/IconLabelList"/>
    <dgm:cxn modelId="{7E2C1E91-5700-4642-8BB8-A36EF6BAC499}" type="presParOf" srcId="{DCA8BF31-33DF-41A8-895A-8318698AC985}" destId="{5582B6E3-3CFB-4BA2-972C-0ABFC039556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DA302-B783-45B1-BDE7-1A65B47E0835}">
      <dsp:nvSpPr>
        <dsp:cNvPr id="0" name=""/>
        <dsp:cNvSpPr/>
      </dsp:nvSpPr>
      <dsp:spPr>
        <a:xfrm>
          <a:off x="1130019" y="373804"/>
          <a:ext cx="1285965" cy="12859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DFC4D0-B514-4EC0-9C78-5A4FBC8FEA92}">
      <dsp:nvSpPr>
        <dsp:cNvPr id="0" name=""/>
        <dsp:cNvSpPr/>
      </dsp:nvSpPr>
      <dsp:spPr>
        <a:xfrm>
          <a:off x="344152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Bacterial and Microbe Growth</a:t>
          </a:r>
        </a:p>
      </dsp:txBody>
      <dsp:txXfrm>
        <a:off x="344152" y="2013943"/>
        <a:ext cx="2857700" cy="720000"/>
      </dsp:txXfrm>
    </dsp:sp>
    <dsp:sp modelId="{873459FF-10E8-4A28-8D04-6E3F45C27843}">
      <dsp:nvSpPr>
        <dsp:cNvPr id="0" name=""/>
        <dsp:cNvSpPr/>
      </dsp:nvSpPr>
      <dsp:spPr>
        <a:xfrm>
          <a:off x="4487817" y="373804"/>
          <a:ext cx="1285965" cy="12859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03B25B-5BE9-4C56-8A5E-C884BE1C466B}">
      <dsp:nvSpPr>
        <dsp:cNvPr id="0" name=""/>
        <dsp:cNvSpPr/>
      </dsp:nvSpPr>
      <dsp:spPr>
        <a:xfrm>
          <a:off x="3701950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Media Types</a:t>
          </a:r>
        </a:p>
      </dsp:txBody>
      <dsp:txXfrm>
        <a:off x="3701950" y="2013943"/>
        <a:ext cx="2857700" cy="720000"/>
      </dsp:txXfrm>
    </dsp:sp>
    <dsp:sp modelId="{FD8873A1-AF04-4195-9819-185D4B989E23}">
      <dsp:nvSpPr>
        <dsp:cNvPr id="0" name=""/>
        <dsp:cNvSpPr/>
      </dsp:nvSpPr>
      <dsp:spPr>
        <a:xfrm>
          <a:off x="7845615" y="373804"/>
          <a:ext cx="1285965" cy="12859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2B6E3-3CFB-4BA2-972C-0ABFC039556F}">
      <dsp:nvSpPr>
        <dsp:cNvPr id="0" name=""/>
        <dsp:cNvSpPr/>
      </dsp:nvSpPr>
      <dsp:spPr>
        <a:xfrm>
          <a:off x="7059747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Techniques </a:t>
          </a:r>
        </a:p>
      </dsp:txBody>
      <dsp:txXfrm>
        <a:off x="7059747" y="2013943"/>
        <a:ext cx="28577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2T05:13:27.561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4"/>
    </inkml:brush>
    <inkml:brush xml:id="br2">
      <inkml:brushProperty name="width" value="0.05" units="cm"/>
      <inkml:brushProperty name="height" value="0.05" units="cm"/>
      <inkml:brushProperty name="color" value="#FFC114"/>
    </inkml:brush>
    <inkml:brush xml:id="br3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273 4784 24575,'-51'-32'0,"25"15"0,-30-39 0,36 34 0,-2-11 0,3 14 0,-1-1 0,9 0 0,-6 1 0,15-1 0,-16 1 0,16-1 0,-6 1 0,8-1 0,0 0 0,0 1 0,0-1 0,0 1 0,0-1 0,0 1 0,0-1 0,0 0 0,0 1 0,0-1 0,0 1 0,0-1 0,8 1 0,3-1 0,0 0 0,6 1 0,-7-1 0,10 1 0,-1-1 0,0 9 0,1-6 0,-1 15 0,0-16 0,1 16 0,-1-7 0,0 1 0,1 5 0,-1-5 0,0 8 0,0 0 0,1 0 0,-1 0 0,0 0 0,1 0 0,-2 0 0,0 0 0,-1 0 0,0 0 0,1 0 0,0 0 0,1 0 0,1 0 0,-1 0 0,0 8 0,0-6 0,1 16 0,-1-8 0,0 1 0,1 6 0,-1-6 0,0 8 0,1-8 0,-1 6 0,0-15 0,1 15 0,-1-14 0,0 14 0,-8-6 0,6-1 0,-6 7 0,8-14 0,0 14 0,-8-7 0,6 1 0,-6 6 0,8-6 0,1 8 0,-1 1 0,0-10 0,0 16 0,1-22 0,-1 22 0,0-15 0,0-1 0,1 8 0,-2-9 0,1 2 0,-1 5 0,1-7 0,0 2 0,-1 5 0,-7-5 0,6-1 0,-7 8 0,10-16 0,-1 15 0,0-6 0,1-1 0,-10 7 0,8-14 0,-8 5 0,10 1 0,-2 0 0,1 2 0,-2 4 0,2-13 0,-1 5 0,-7 2 0,6-7 0,-6 15 0,8-15 0,1 15 0,-1-14 0,-8 14 0,6-15 0,-7 15 0,10-15 0,-1 15 0,0-14 0,1 14 0,-1-15 0,-1 14 0,1-14 0,-1 14 0,2-14 0,-1 7 0,13 1 0,-9-7 0,9 8 0,0-11 0,-10 8 0,23-6 0,-22 7 0,21 1 0,-8-7 0,12 8 0,-13-11 0,10 0 0,-10 0 0,13 0 0,-13 0 0,10 0 0,-22 0 0,21 0 0,-21 0 0,22 0 0,-23 0 0,10 0 0,-13 0 0,1 0 0,-1 0 0,0 0 0,1-9 0,-1 7 0,0-16 0,1-1 0,-1-3 0,-1-5 0,1 8 0,-9 0 0,7-1 0,-6 10 0,-1-8 0,-1 7 0,0 0 0,-7-6 0,6 6 0,-8-7 0,0-1 0,0 2 0,0 0 0,0-1 0,0 0 0,0-1 0,-8 9 0,-3-7 0,-9 6 0,9-9 0,-6 1 0,6-1 0,-9 1 0,1-1 0,-1 1 0,1-1 0,-1 0 0,1 1 0,-1-1 0,0 1 0,1 8 0,-1-7 0,1 8 0,0-9 0,0 8 0,0-5 0,0 5 0,-1 0 0,1-6 0,-1 6 0,-12 0 0,9-6 0,-9 6 0,12 0 0,1-6 0,-1 15 0,0-16 0,1 7 0,-1-8 0,1 8 0,8-7 0,-7 8 0,8-1 0,-10-7 0,0 7 0,1-8 0,-1-1 0,1 9 0,-1-6 0,-12 4 0,9-7 0,-9-2 0,12 11 0,1-6 0,-14 4 0,10-7 0,-22-4 0,23 4 0,-11-1 0,1-1 0,9 2 0,-9-1 0,12 1 0,-8-8 0,6 6 0,-8-19 0,10 18 0,-2-9 0,3 12 0,8 1 0,-9-14 0,9 11 0,-2-11 0,4 14 0,9-1 0,0 0 0,0 1 0,0-1 0,0 1 0,0-1 0,0 1 0,0-1 0,0-12 0,0-13 0,0 8 0,0-17 0,0 31 0,0-22 0,0 22 0,11-22 0,0 23 0,11-11 0,-3 22 0,0-6 0,0 6 0,1 0 0,-1-6 0,13 15 0,-9-16 0,21 16 0,-8-17 0,12 16 0,0-8 0,-1 0 0,1 9 0,9-9 0,-7 11 0,-6 0 0,1 0 0,-23 0 0,10 0 0,-12 0 0,-1 0 0,0 0 0,1 0 0,-1 0 0,0 9 0,1 1 0,-1 10 0,0-10 0,0 8 0,1-8 0,-1 10 0,0 8 0,1-16 0,-1 14 0,0-15 0,1 8 0,-1-8 0,0 6 0,1-6 0,-1 8 0,0 0 0,0 1 0,1-1 0,-1 0 0,0 1 0,1-1 0,-1 0 0,0 1 0,1-1 0,-1 0 0,2 13 0,8-1 0,-4 16 0,4-16 0,-8 1 0,0 0 0,-1-9 0,1 9 0,-1-13 0,-1 1 0,0-1 0,1 0 0,-1 1 0,0-1 0,0 0 0,1 0 0,-9 14 0,6-11 0,-7 10 0,10-13 0,-1 1 0,9 8 0,-7-7 0,7 7 0,-8-9 0,-1 1 0,0-1 0,0 0 0,1-8 0,-1 6 0,13-4 0,-9 7 0,9 1 0,0 0 0,-10-1 0,23 3 0,-22-3 0,21 4 0,-8-3 0,20 12 0,-6-7 0,7 6 0,-9-8 0,0 0 0,-13-2 0,10 1 0,-10-1 0,13 2 0,-13-2 0,10 1 0,-22-12 0,22 11 0,-10-20 0,0 9 0,-3-11 0,0 0 0,-9 0 0,9 0 0,-13 0 0,0 0 0,1 0 0,-1 0 0,0 0 0,1 0 0,-1 0 0,0 0 0,1 0 0,-1 0 0,0 0 0,0-9 0,-8-2 0,6-8 0,-6 8 0,0-7 0,6 8 0,-15-9 0,7 0 0,-9 1 0,0 0 0,0 0 0,0-1 0,0 0 0,0-1 0,0-12 0,0 9 0,0-9 0,0 12 0,0-12 0,0 9 0,0-9 0,0 12 0,0-12 0,-9 9 0,-2-9 0,-8 12 0,8 1 0,-9-14 0,9 11 0,-11-11 0,3 14 0,-1-1 0,9 1 0,-6-1 0,6 0 0,-9 1 0,1-1 0,-14-1 0,11 1 0,-11-2 0,14 2 0,-1 1 0,-12-3 0,9 11 0,-9-9 0,12 10 0,-12-12 0,9 2 0,-22 7 0,22-4 0,-30-5 0,28 0 0,-29 0 0,31 5 0,-22 4 0,22-7 0,-9-2 0,0 11 0,9-6 0,-22 4 0,9-9 0,-1-13 0,4 10 0,-2-9 0,13 14 0,-23-4 0,22 4 0,-9-2 0,-1-10 0,10 9 0,-18-18 0,18 7 0,-6 2 0,5-13 0,4 22 0,-1-9 0,-1 0 0,2 9 0,7-22 0,4 22 0,1-9 0,5 0 0,-5 9 0,8-10 0,0 14 0,0-1 0,0 1 0,0-14 0,0 11 0,0-11 0,0 5 0,0 6 0,0-6 0,0 8 0,0-12 0,0 9 0,8-9 0,3 12 0,8 10 0,1-8 0,12 5 0,-10-7 0,23 7 0,-23-4 0,23 15 0,-22-16 0,22 16 0,-23-15 0,23 15 0,-10-18 0,22 17 0,-7-7 0,6 10 0,-20 0 0,8 0 0,-21 0 0,22 0 0,-23 0 0,23 0 0,-22 0 0,21 0 0,-21 0 0,9 0 0,-13 0 0,13 0 0,-9 0 0,9 8 0,-13 3 0,1 0 0,-1 6 0,9 2 0,-7 3 0,7 6 0,-9-9 0,1 0 0,-1 0 0,0 1 0,1-1 0,-1 0 0,0 1 0,1-1 0,-1 0 0,0 1 0,0-1 0,1 0 0,-1 0 0,0 1 0,0-1 0,1 9 0,1 6 0,-1-3 0,1 1 0,-2-13 0,3 13 0,-11-9 0,10 22 0,-9-23 0,9 10 0,-10 0 0,6-9 0,-7 9 0,12 0 0,-11-9 0,8 9 0,-8-13 0,10 13 0,-9-10 0,7 11 0,-7-1 0,8-10 0,12 31 0,-8-15 0,7 6 0,-10-12 0,0 0 0,-1-10 0,1 10 0,-1-12 0,-1-1 0,2 13 0,-9-9 0,7 9 0,-8-13 0,-1 0 0,7 1 0,-6-1 0,0 0 0,6 0 0,-6 9 0,8-15 0,0 13 0,1-24 0,-2 7 0,1-1 0,-1-6 0,0 7 0,1-9 0,0 0 0,0 0 0,0 0 0,0 0 0,0 0 0,-1 0 0,1 0 0,0 0 0,1 0 0,-1 0 0,0 0 0,1 0 0,-1-9 0,0 7 0,1-15 0,-1 6 0,0 0 0,0-6 0,0 7 0,-9-8 0,6 8 0,-14-6 0,7 6 0,-9-8 0,0 2 0,0-1 0,0 0 0,0 0 0,0 0 0,0 0 0,0 0 0,0 0 0,0-2 0,0 1 0,0-2 0,0 2 0,0-1 0,0 0 0,0 1 0,0-2 0,-9 10 0,7-7 0,-15 6 0,15-8 0,-16-1 0,8 2 0,0-2 0,-7 2 0,15-2 0,-6 1 0,-1 8 0,7-7 0,-16 7 0,16-8 0,-15 8 0,15-6 0,-16 6 0,16-9 0,-14 2 0,5-2 0,1 2 0,-6-1 0,14 0 0,-14 9 0,13-7 0,-14 6 0,7-8 0,-9 0 0,9 2 0,-7 6 0,15-5 0,-16 14 0,16-16 0,-15 7 0,7-7 0,-1-2 0,-5 11 0,14-9 0,-16 7 0,7-8 0,-8-1 0,8 1 0,-6-1 0,6 1 0,0-1 0,-7 9 0,16-6 0,-15 6 0,6-9 0,0 1 0,-6-1 0,7 2 0,-1-2 0,-5 2 0,14-2 0,-16 1 0,16-1 0,-15 0 0,7 2 0,-1-1 0,4 0 0,-2 0 0,-1 0 0,0 0 0,-7 0 0,15 0 0,-7 0 0,1 9 0,6-7 0,-7 7 0,0-9 0,7 2 0,-7-3 0,1 11 0,5-9 0,-5 7 0,8-8 0,-9-1 0,7 1 0,-7-1 0,0 0 0,7 1 0,-6 0 0,-1 0 0,7 1 0,-7-1 0,0 0 0,7 0 0,-7 0 0,9-1 0,-8 1 0,6-1 0,-7 0 0,9 1 0,-9-1 0,7 1 0,-7-1 0,9 0 0,0 1 0,0 0 0,0 0 0,0 1 0,0-2 0,0 0 0,0 1 0,0 0 0,0 0 0,0 1 0,0-2 0,0 1 0,0 0 0,0 2 0,0-1 0,0-1 0,0 1 0,0-1 0,0 1 0,0 1 0,0 0 0,0 1 0,0-1 0,7 9 0,-5-8 0,14 14 0,-6-7 0,9 9 0,-1 0 0,1 0 0,0 0 0,1 0 0,-1 0 0,0-9 0,1 7 0,12-7 0,-10 9 0,10-8 0,0 5 0,-9-5 0,9-1 0,-13 7 0,1-7 0,-1 9 0,0 0 0,0-9 0,1 7 0,-1-6 0,0 8 0,1 0 0,-1 0 0,-1 0 0,0-8 0,-2-1 0,-6 0 0,-4 2 0</inkml:trace>
  <inkml:trace contextRef="#ctx0" brushRef="#br1" timeOffset="14577">5275 1075 24575,'30'-48'0,"0"-1"0,-7 12 0,19-14 0,-1 1 0,-16 17 0,7 8 0,3-9 0,-13 14 0,10 7 0,0-7 0,-9 9 0,9-11 0,0 1 0,-10 1 0,23-4 0,-22 4 0,21-4 0,-21 13 0,22-10 0,-23 9 0,10-9 0,0-1 0,-9 11 0,9-9 0,-13 18 0,1-15 0,12 4 0,-10 1 0,10-7 0,-13 17 0,1-16 0,-1 16 0,22-17 0,-17 7 0,17-9 0,-9 10 0,-9-7 0,21 16 0,-21-6 0,8-1 0,-11 7 0,12-18 0,-10 18 0,23-20 0,-22 19 0,9-7 0,0-1 0,-10 8 0,23-18 0,-23 18 0,32-16 0,-17 17 0,7-7 0,1-2 0,-23 8 0,23-7 0,-22 1 0,21 7 0,-21-7 0,9 0 0,0 7 0,-9-6 0,9 8 0,-13-9 0,13 7 0,-9-7 0,9 9 0,-13-9 0,13 7 0,-10-7 0,19 1 0,-19 6 0,5-7 0,-7 9 0,-1 0 0,0 0 0,1 0 0,-1 0 0,0 0 0,1 0 0,-1 0 0,-1 0 0,1 0 0,-1 0 0,2 0 0,-1 0 0,0 0 0,1 0 0,-1 0 0,0 0 0,1 0 0,-1 0 0,0 0 0,0 0 0,1 0 0,-1 0 0,0 0 0,13 0 0,-9 0 0,9 0 0,-13 0 0,13 0 0,-9 0 0,9 0 0,0 0 0,-10 0 0,23 0 0,-22 0 0,22 0 0,-23 8 0,10-5 0,0 5 0,-1 1 0,16-7 0,-16 6 0,1 1 0,0-7 0,-9 7 0,9-1 0,-13-6 0,1 16 0,-1-16 0,0 6 0,1 1 0,-1-7 0,0 7 0,0-9 0,1 8 0,-1-6 0,0 16 0,0-9 0,0 2 0,-10 5 0,8-14 0,-14 15 0,5-6 0,1 8 0,-7-1 0,15 1 0,-15 0 0,7 0 0,-9 0 0,8 1 0,-5-1 0,5 0 0,-8 0 0,0 1 0,0-1 0,0 0 0,0 1 0,0-1 0,0 0 0,0 1 0,0-1 0,0 0 0,0 1 0,0-1 0,0 0 0,0 0 0,0 14 0,0-11 0,0 10 0,0-13 0,0 1 0,0 12 0,0-10 0,0 10 0,0 0 0,0-9 0,0 22 0,-11-1 0,9-7 0,-9 16 0,11-30 0,-9 9 0,7 0 0,-7-10 0,9 10 0,-8-12 0,6 12 0,-7-10 0,9 10 0,-11 0 0,8-9 0,-7 9 0,10 0 0,-9-9 0,7 9 0,-7-4 0,-2 6 0,9-3 0,-9 1 0,11-13 0,0 0 0,-9 1 0,7-1 0,-7 13 0,9-9 0,0 9 0,0-13 0,-8 0 0,6 13 0,-7-9 0,0 9 0,7 0 0,-7-10 0,9 23 0,-8-22 0,5 30 0,-14-28 0,15 15 0,-7-7 0,9-11 0,0 10 0,0-13 0,0 1 0,0-1 0,0 0 0,0 1 0,0-1 0,0 0 0,0 13 0,0-9 0,0 9 0,0 0 0,0-10 0,0 23 0,0-22 0,0 43 0,0-38 0,0 38 0,0-31 0,0 0 0,0 10 0,0-10 0,0 13 0,0-12 0,0 8 0,0-8 0,0-1 0,0-3 0,0-13 0,0 1 0,0-1 0,0 0 0,0 1 0,0-1 0,0 0 0,0 0 0,0-1 0,0 0 0,8-8 0,-6 4 0,12-12 0,-5 5 0,6-7 0,1 0 0,-7-7 0,7-4 0,-13-7 0,14-2 0,-5-12 0,0 9 0,9-22 0,-10 22 0,10-9 0,1-1 0,0-2 0,0-1 0,1-9 0,-3 23 0,3-23 0,-3 22 0,3-22 0,-1 9 0,0 1 0,1-10 0,-1 9 0,0 1 0,1-11 0,-3 24 0,3-23 0,-3 22 0,2-9 0,-3 12 0,2-12 0,-1 9 0,1-9 0,1-1 0,6 2 0,-4-4 0,6-6 0,-11 18 0,3-9 0,-3 13 0,0-1 0,1 0 0,-1 1 0,2-14 0,-1 11 0,1-11 0,11 12 0,-7-12 0,8 8 0,-12-7 0,-2 12 0,0 9 0,14-8 0,-11 8 0,10-11 0,-13 11 0,9-6 0,-6 6 0,6 0 0,-9-6 0,0 14 0,1-5 0,-1-1 0,0 7 0,-1-7 0,1 0 0,-1 7 0,1-6 0,-1 8 0,1 0 0,0 0 0,0 0 0,0 0 0,-2 0 0,2 0 0,-2 0 0,2 0 0,-1 0 0,1 0 0,-1 0 0,0 0 0,-1 0 0,1 0 0,-1 0 0,-1 0 0,1 0 0,0 7 0,-8 2 0,7 9 0,-14 0 0,7 0 0,-9 1 0,0-1 0,0 2 0,0-1 0,0 13 0,0-10 0,0 23 0,0-9 0,0-1 0,0 10 0,0-23 0,0 23 0,0-10 0,0 0 0,0 10 0,-11-10 0,8 13 0,-18 0 0,7 0 0,1 0 0,-8 0 0,18 17 0,-19-12 0,20 12 0,-20-17 0,9 0 0,-1 0 0,-7 0 0,8 0 0,-12 0 0,1 21 0,0-16 0,11 17 0,-9-22 0,9 0 0,-11 0 0,10 16 0,-5-24 0,6 22 0,-9-27 0,-2 13 0,0 0 0,2-13 0,-2 10 0,0 7 0,1-12 0,-2 21 0,2-25 0,-1 33 0,0-16 0,0 17 0,11-35 0,-7-3 0,18 0 0,-7-9 0,9 9 0,-8-13 0,5 0 0,-5 0 0,8 1 0,0-1 0,6-8 0,4-3 0,7-8 0,1 0 0,1 0 0,1-8 0,-1 6 0,0-16 0,1 7 0,-1-8 0,0 8 0,0-7 0,1 8 0,-1-1 0,0-7 0,1 7 0,-1-8 0,13-3 0,-9 2 0,9 7 0,-13-4 0,0 6 0,1-9 0,-1 1 0,0-1 0,0 9 0,1-6 0,-1 6 0,0-9 0,1 1 0,-1-1 0,0 1 0,1-1 0,-1 1 0,0-1 0,0 9 0,1-6 0,8-3 0,-7-2 0,7-6 0,-9 9 0,1-1 0,-1 0 0,2-12 0,-1 9 0,1-9 0,-1 12 0,-1 1 0,0-1 0,1 1 0,-1-1 0,0 1 0,1-1 0,1-12 0,11 7 0,-7-8 0,7 11 0,-2-19 0,5 14 0,-2-14 0,-1 19 0,-11-10 0,-1 9 0,1-9 0,-1 12 0,-1 1 0,0-1 0,1 1 0,-1-1 0,0 0 0,0 1 0,1-1 0,1-12 0,-1 18 0,1-16 0,-1 19 0,-1-9 0,9 1 0,-7-1 0,7 1 0,-9-1 0,1 9 0,-1-6 0,0 6 0,1-9 0,-1 9 0,0-6 0,1 6 0,-1 0 0,-8-6 0,6 15 0,-6-16 0,8 16 0,0-7 0,-1 9 0,1 0 0,-1 0 0,1 0 0,-1 0 0,1 0 0,0 0 0,1 0 0,-2 0 0,1 0 0,-2 0 0,2 0 0,-2 0 0,1 8 0,-8 1 0,-3 9 0,-7 0 0,0 2 0,0-1 0,0 0 0,0 1 0,0 12 0,0-10 0,0 23 0,0-10 0,0 13 0,0 0 0,0 17 0,0 4 0,0 1 0,0 11 0,-12-11 0,-4 16 0,-13 0 0,13-17 0,-10 13 0,13-30 0,-14 13 0,3-17 0,0 0 0,11 0 0,-9 0 0,9 0 0,-9-13 0,9-3 0,-7 0 0,18-9 0,-9 9 0,11-13 0,-9 0 0,7-1 0,-7-1 0,9-1 0,0 2 0,0 0 0,0 1 0,0 0 0,0 1 0,0-1 0,0 0 0,0 1 0,0-1 0,8-1 0,0-8 0,9-3 0,-1-7 0,2 0 0,1 0 0,-1 0 0,1 0 0,-1 0 0,1 0 0,1 0 0,-1 0 0,0 0 0,1 0 0,-1 0 0,0 0 0,1 0 0,-1 0 0,0 0 0,1 0 0,-1 0 0,0 0 0,0 0 0,1 0 0,-1 0 0,0 0 0,1 0 0,-1 0 0,0 0 0,1 0 0,-1-8 0,13-5 0,-10 1 0,11-7 0,-14 8 0,0-9 0,13 10 0,-9-8 0,9 7 0,-13 0 0,0-6 0,1 6 0,-1-8 0,0-1 0,1 9 0,-1-6 0,0 6 0,13-21 0,-9 9 0,11-22 0,-14 22 0,14-22 0,1 9 0,24-33 0,-5-2 0,6-3 0,-18 9 0,3 17 0,-19-1 0,20 12 0,-20-9 0,9 9 0,-13 1 0,1-9 0,-3 22 0,3-22 0,-3 22 0,3-22 0,-3 23 0,2-11 0,-1 1 0,-1 9 0,1-9 0,7 4 0,-7 6 0,7-6 0,-6-5 0,-3 10 0,3-9 0,-3 21 0,0-6 0,1 6 0,-1-9 0,0 10 0,13-10 0,-9 9 0,9-2 0,-13-5 0,1 16 0,12-6 0,-10-1 0,10 7 0,-13-16 0,9 16 0,-6-7 0,6 9 0,-9 0 0,0-8 0,1 6 0,-1-7 0,0 9 0,1 0 0,-1 0 0,0 0 0,0 0 0,1 0 0,-2 0 0,1 0 0,-2 0 0,2 0 0,-2 0 0,1 0 0,-1 0 0,0 7 0,1 4 0,-1 6 0,-6 2 0,4-2 0,-13 2 0,5-1 0,1 1 0,-6-1 0,13-1 0,-14-1 0,16 2 0,-8 0 0,2 1 0,4-2 0,-13 2 0,13-2 0,-14 2 0,7-2 0,-8 2 0,0-1 0,0 2 0,0-1 0,0 0 0,0 1 0,9-1 0,-7 0 0,6 1 0,-8-2 0,0 0 0,7-9 0,-5-1 0,5-8 0</inkml:trace>
  <inkml:trace contextRef="#ctx0" brushRef="#br2" timeOffset="27989">14563 2976 24575,'0'16'0,"0"0"0,8 1 0,-6 0 0,14-8 0,-14 6 0,15-13 0,-15 14 0,14-6 0,-6 7 0,7 0 0,-8 0 0,7-7 0,-14 5 0,16-13 0,-16 14 0,14-14 0,-14 15 0,13-7 0,-6 0 0,1 6 0,5-6 0,-6 0 0,1 6 0,5-6 0,-6 8 0,0-1 0,7-8 0,-13 7 0,13-7 0,-7 9 0,0-1 0,7-8 0,-14 7 0,6-7 0,1 2 0,-7 5 0,7-6 0,-2 0 0,-5 6 0,6-7 0,-1 9 0,-5-1 0,13 0 0,-13 0 0,5 1 0,-7-1 0,9-7 0,-7 6 0,7-6 0,-2 8 0,-5 0 0,6 0 0,-8 1 0,0 1 0,0-1 0,0 0 0,0 1 0,0-1 0,8 0 0,-6 1 0,7-1 0,-9 0 0,0 1 0,11 12 0,-9-10 0,9 10 0,-11 0 0,0-9 0,10 21 0,-7-21 0,8 22 0,-11-10 0,0 0 0,0 10 0,0-22 0,0 9 0,0 0 0,0-10 0,0 10 0,0-12 0,0 12 0,0-10 0,0 10 0,0-12 0,0-1 0,0 0 0,0 9 0,0-7 0,0 20 0,0-18 0,0 21 0,0-21 0,0 22 0,0-23 0,0 23 0,0-10 0,0 1 0,0 8 0,0-8 0,0-1 0,0 10 0,0-10 0,0 0 0,0-3 0,0 0 0,0-9 0,-9 17 0,7-18 0,-7 6 0,1-10 0,7 0 0,-7 0 0,8-1 0,-9 2 0,7-1 0,-7 2 0,1-1 0,5 0 0,-5 1 0,-1-1 0,-4 13 0,-7-10 0,-4 23 0,2-10 0,-13 3 0,9 7 0,-7-20 0,-2 19 0,13-21 0,-13 22 0,15-23 0,-14 12 0,11-14 0,-9 1 0,12-1 0,1-1 0,-1 0 0,1 1 0,-1-1 0,0 0 0,1-8 0,-1 6 0,1-6 0,-1 8 0,-8 1 0,-7 1 0,4-1 0,-2 1 0,1 0 0,9-1 0,-9 1 0,0 1 0,9-2 0,-9 1 0,-1 0 0,11-1 0,-24 3 0,24-3 0,-23 4 0,9-3 0,1 1 0,-10 2 0,9-2 0,-12 1 0,-9 10 0,6 4 0,-6-2 0,22-3 0,3-10 0,-1-1 0,10-1 0,-22 3 0,21 10 0,-9-9 0,-2 21 0,13-22 0,-23 21 0,22-21 0,-22 22 0,22-23 0,-22 23 0,22-23 0,-11 23 0,14-22 0,-2 9 0,2-13 0,1 0 0,-1 1 0,9-1 0,-6 0 0,15 1 0,-16-1 0,16 0 0,-6 0 0,8-2 0,0 1 0,0 0 0,0 1 0,0-1 0,0 0 0,0 1 0,7-2 0,4 2 0,20 2 0,4 0 0,13 3 0,0 0 0,17 2 0,4 1 0,0-1 0,13-10 0,-13-6 0,17 3 0,0-10-440,0 10 440,0-13 0,-17 0 0,13 0 0,-13 0 0,1 0 0,11 0 0,-28 0 0,12 0 0,-17 0 0,0 0 0,0 0 0,0-11 440,0 9-440,0-9 0,0 0 0,0 8 0,0-18 0,17 18 0,-13-18 0,13 18 0,0-8 0,-13 1 0,30 7 0,-13-8 0,0 11 0,13 0 0,-13-12 0,0 8 0,13-8 0,-30 12 0,30 0 0,-30 0 0,13 0 0,-17 0 0,9 0 0,-7 0 0,-6 0 0,1 0 0,-23 0 0,10 0 0,0 0 0,-9 0 0,22 0 0,-23 0 0,10 0 0,-13 0 0,1 0 0,-1 0 0,-8 7 0,-3 3 0,-8 8 0,0 1 0,0 1 0,0-1 0,0 0 0,0 1 0,0-1 0,0 13 0,0-10 0,-10 23 0,-2-22 0,-11 22 0,1-10 0,-3 13 0,-9 0 0,-4 0 0,-10 0 0,-1 0 0,1 0 0,0 0 0,0 0 0,-1 0 0,1 0 0,0-11 0,0 8 0,-1-18 0,-16 22 0,13-21 0,-14 11 0,18-15 0,-17 2 0,12-2 0,-12 2 0,0 0 0,-4 1 0,-1-1 0,-12 2 0,30-14 0,-31-1 0,31-13 0,-13 0 0,17 0 0,-39 0 0,29 0 0,6 0 0,0 0 0,0 0 0,-13 0 0,0 0 0,12 0 0,-29 0 0,29 0 0,-29 0 0,13 0 0,-17-13 0,-1-3 0,18-10 0,-13-3 0,12 15 0,1-9 0,-13 8 0,12 1 0,-16-12 0,32 17 0,0 2 0,-38-9-404,38 3 1,1 1 403,-34-4 0,1-13 0,0 0 0,-1 1-326,18 1 326,-13-1 0,12 1 0,-16-2 0,0 1 0,-1-14 0,1 10 0,0-9 0,-1 12-526,34 7 0,-1-1 526,-38-10 0,39 10 0,-1 0 0,1 0 0,-2 0 0,-9 1 0,-2-2 0,-3-9 0,0 0 0,3 10 0,2 1 0,8-2 0,5 2-179,-19-5 179,-12-14 0,13 12 0,-18-13 0,1 13 0,17 3 0,-14-2 0,31-8 742,-13 18-742,17-14 318,12 29-318,-9-7 1102,22 10-1102,-9 0 202,12 0-202,2 0 0,-2 0 0,11 7 0,-11 16 0,18 11 0,-9 14 0,11 17 0,0-13 0,0 30 0,0-13 0,0 17 0,0 0-447,0 0 447,0 0 0,0 0 0,0 0 0,10-17 0,6 13 0,8-30 0,4 30 0,-3-29 0,1 11 0,-4-28 0,1 9 0,-3-23 0,1 10 447,-2-13-447,1 1 0,-1-1 0,13 2 0,-9-9 0,21 9 0,-8-19 0,12 20 0,0-20 0,0 20 0,0-9 0,17 0 0,-13 8 0,13-7 0,21 22 0,-11-7 0,15-2 0,-8-2 0,-30-11 0,30 14 0,-30-3 0,30 3 0,-30-4 0,30 4 0,-30-3 0,30 3 0,-30-4 0,30-8 0,-30 5 0,30-6 0,-29 10 0,28 3 0,-7 7 0,13-4 0,-13 4 0,-9-9 0,0 0 0,-13-2 0,13 2 0,-17-2 0,0 0 0,0 0 0,0 0 0,0 0 0,0-1 0,0 1 0,0 0 0,0 0 0,-13-2 0,10 1 0,-21 10 0,9-9 0,-3 17 0,-9-20 0,7 7 0,-9-8 0,3 12 0,-2-10 0,3 23 0,-1-10 0,0 1 0,1 8 0,-1-8 0,2 12 0,0 0 0,-3-13 0,-8 10 0,6-10 0,-16 0 0,8 10 0,-11-10 0,0 0 0,0 19 0,0-17 0,0 20 0,0-1 0,0-5 0,-11 5 0,-13-8 0,-3 0 0,-19 0 0,20 0 0,-20 0 0,8-11 0,-10 9 0,0-20 0,0 9 0,-18 4 0,14-12 0,-13 12 0,0-13 0,12-2 0,-12 2 0,0 0 0,25-3 0,-22 2 0,26-13 0,-12-2 0,0-10 0,12 0 0,-9 0 0,10 0 0,-1 0 0,-9 0 0,10 0 0,-1-9 0,-9-14 0,9-13 0,-12-12 0,0 0 0,8-17 0,-6 12 0,20 2 0,0-2 0,-26-4 0,26 13 0,2 1 0,-11-5 0,0-1 0,9 1 0,-9 0 0,21 12 0,-7-9 0,10 23 0,-11-11 0,2 14 0,10-1 0,-8 0 0,7 1 0,-8-1 0,-3-12 0,2 9 0,-2-9 0,3 12 0,-1-8 0,1 15 0,-1-13 0,0 15 0,1 0 0,8-6 0,-6 6 0,6-9 0,-9 9 0,-12-8 0,9 8 0,-9-11 0,12 2 0,1 1 0,-1-1 0,-12 9 0,9-6 0,-9 6 0,12 0 0,-12-8 0,-25 5 0,3-10 0,-16 0 0,22 0 0,0 11 0,0-9 0,-18 19 0,14-18 0,-13 18 0,0-7 0,12 10 0,-12 0 0,17 0 0,-1 0 0,1 0 0,13 0 0,-11 0 0,24 0 0,-32 0 0,29 0 0,-16 0 0,21 0 0,1 0 0,-1 0 0,1 0 0,-1 0 0,0 0 0,10 8 0,-8 3 0,16 8 0,-15 1 0,14-1 0,-14 0 0,15 0 0,-18 14 0,18-11 0,-9 23 0,2-23 0,7 32 0,-7-30 0,9 17 0,0-22 0,0 13 0,0-9 0,0 9 0,0-13 0,0 1 0,0-1 0,0 0 0,0 0 0,9 1 0,4 12 0,7-10 0,1 10 0,-2-12 0,3 12 0,-3-10 0,3 10 0,6-4 0,-7-6 0,7 6 0,-9-9 0,1 0 0,-1 0 0,0 1 0,3 12 0,10-8 0,-7 9 0,9 1 0,-15-11 0,5 21 0,-4-21 0,1 9 0,-2-13 0,3 13 0,-3-9 0,3 9 0,-3-13 0,0 9 0,1-7 0,-10 20 0,8-18 0,-8 9 0,1 0 0,6-10 0,-4 23 0,-2-22 0,8 9 0,-16-13 0,5 0 0,1 0 0,-7 1 0,6-1 0,-8 0 0,0 1 0,0-1 0,0 0 0,0 1 0,0 8 0,0-7 0,0 20 0,0-19 0,0 10 0,0-13 0,0 1 0,0-1 0,0 0 0,0 1 0,0-1 0,0 0 0,0 1 0,0-1 0,-8 0 0,-2-1 0,-1 2 0,-4-3 0,4 2 0,2-1 0,-9-7 0,7 6 0,-8-6 0,-1-1 0,1 7 0,8-6 0,-7 0 0,7 6 0,-8-6 0,-1 8 0,1 0 0,-1 1 0,-12-10 0,9 8 0,-9-8 0,12 1 0,1 6 0,-1-15 0,0 7 0,1 0 0,-1-7 0,-12 6 0,9-8 0,-9 0 0,13 0 0,0 0 0,1 0 0,-2 0 0,0 0 0,2 0 0,-1 0 0,9-8 0,-8-3 0,16-9 0,-15 1 0,6-1 0,0 0 0,-8-12 0,7 9 0,-1-9 0,-4 12 0,15-12 0,-18-3 0,18-14 0,-18 14 0,7-10 0,-9 9 0,-2-12 0,11 0 0,-9-1 0,20 1 0,-20 0 0,19 0 0,-18-1 0,18 1 0,-18 0 0,18-17 0,-18 12 0,5-29 0,4 29 0,-2-1 0,-1 6 0,1 0 0,5-16 0,2 3 0,-5-8 0,-1-13 0,10 29 0,-10-12 0,2 17 0,8 12 0,-7-9 0,10 22 0,0-22 0,0 23 0,0-11 0,0 14 0,0-1 0,0 2 0,0 7 0,0 3 0</inkml:trace>
  <inkml:trace contextRef="#ctx0" brushRef="#br3" timeOffset="42043">9261 11801 24575,'0'-16'0,"0"-1"0,0-14 0,0 8 0,0-22 0,0 22 0,0-22 0,0 22 0,0-9 0,0 0 0,0 9 0,0-10 0,0 14 0,0-13 0,0 9 0,0-10 0,-8 14 0,6 0 0,-7 0 0,0 1 0,7-2 0,-7 0 0,1 1 0,5-1 0,-5 1 0,-3-14 0,8 11 0,-16-11 0,17 14 0,-7-14 0,0 11 0,7-11 0,-17 1 0,16 9 0,-8-9 0,1 0 0,7 9 0,-17-10 0,18 1 0,-15 9 0,15-22 0,-16 23 0,16-24 0,-17 11 0,16-1 0,-29-30 0,26 38 0,-15-26 0,10 22 0,0 9 0,-2-9 0,-6-1 0,16 10 0,-17-9 0,8 0 0,0 9 0,-9-22 0,9 22 0,-1-22 0,-6 10 0,8-1 0,-13-9 0,4 22 0,7-22 0,-4 22 0,-3-18 0,-2 20 0,-6-8 0,17 10 0,-6-1 0,6 9 0,-9-6 0,9 6 0,-6 0 0,6-6 0,-8 15 0,-1-16 0,2 16 0,-2-15 0,3 14 0,-3-5 0,3 8 0,-2 0 0,1 0 0,-1 0 0,0 0 0,0 0 0,-1 0 0,-12 0 0,-4 0 0,1 0 0,-10 0 0,9 0 0,-12 0 0,0 0 0,0 0 0,-1 0 0,14 0 0,-10 0 0,22 0 0,-9 8 0,12-6 0,0 16 0,10-8 0,-8 1 0,16 6 0,-7-6 0,1 0 0,5 6 0,-14-6 0,15 8 0,-7 0 0,0 0 0,7 1 0,-15-1 0,15 0 0,-7 1 0,0-1 0,7 0 0,-17 13 0,16-9 0,-8 9 0,11 0 0,-10 12 0,7 6 0,-19 7 0,20-9 0,-20 0 0,20 0 0,-20 0 0,19 0 0,-16-13 0,17 27 0,-18-23 0,7 26 0,0-17 0,-9 0 0,9 0 0,-1 17 0,-7-13 0,8 13 0,-24 21 0,-1-28 0,-2 28 0,5-38 0,11 0 0,0 0 0,-11 0 0,10-13 0,-9 10 0,14-22 0,-4 21 0,4-21 0,-4 22 0,-8-21 0,7 9 0,-10 1 0,15-12 0,-1 11 0,-1-1 0,2-10 0,-10 19 0,8-20 0,-19 9 0,18-10 0,-9 1 0,12-1 0,1-1 0,-14 2 0,11-1 0,-11 1 0,14-1 0,-14 1 0,11-1 0,-11 1 0,1 0 0,-3 1 0,-14-8 0,14 5 0,-10-7 0,-8 12 0,-21 1 0,4 1 0,0-2 0,22-11 0,-1 8 0,1-18 0,0 7 0,0-10 0,-1 11 0,14-8 0,-10 7 0,9-10 0,1 0 0,2 0 0,14 0 0,-13 0 0,9 0 0,-10 0 0,14 0 0,-1 0 0,2 0 0,-2 0 0,2-8 0,-2-3 0,10-9 0,-8 1 0,7-1 0,-8 0 0,8 1 0,-9-13 0,9 9 0,-2-22 0,-6 9 0,7 1 0,-1-10 0,5 22 0,-1-9 0,7 12 0,-7 0 0,9 1 0,0-9 0,0 6 0,0-6 0,0 8 0,0 0 0,0 1 0,0-1 0,0 1 0,0 0 0,8 1 0,-7 0 0,16-1 0,-7 0 0,10-1 0,-1 0 0,0 1 0,1-1 0,-1 1 0,0-1 0,13-12 0,3 7 0,3-21 0,7 20 0,-8-9 0,-1 13 0,8-2 0,-8-9 0,-1 8 0,10-9 0,-10 12 0,0 0 0,10-2 0,-10-9 0,0 9 0,10-11 0,-22 15 0,11-14 0,-2 9 0,-7-8 0,18-10 0,-21 18 0,10-29 0,-13 32 0,5-23 0,-2 9 0,1-12 0,-1 12 0,2-9 0,0-7 0,0-1 0,-9-12 0,7 17 0,-7-17 0,-1 12 0,9-12 0,-7 0 0,-3 12 0,11-12 0,-22 17 0,20-22 0,-20 16 0,19-15 0,-18 33 0,8-9 0,-11 10 0,0-14 0,10 1 0,-7 12 0,8-9 0,-11 23 0,0-11 0,0 14 0,0-1 0,0 1 0,0-1 0,0 1 0,0 2 0,0 0 0,-9 7 0,-2 3 0,-9 7 0,1 0 0,-1 0 0,1 0 0,-1 0 0,1 0 0,-1 0 0,0 0 0,1 0 0,-1 0 0,1 0 0,-1 0 0,1 0 0,-1 0 0,1 0 0,0 8 0,9 3 0,-7 0 0,6 6 0,-9-6 0,1 8 0,-1 0 0,9 1 0,-19 1 0,25-1 0,-38 3 0,29-3 0,-18 1 0,12-1 0,1-1 0,-1 0 0,0 0 0,1 1 0,-14 1 0,19-1 0,-29 3 0,29-3 0,-18 1 0,10 11 0,2-9 0,-1 9 0,1-13 0,9 1 0,-8 12 0,8-10 0,-11 10 0,2-12 0,1-1 0,-1 0 0,1 0 0,-1 1 0,-2 12 0,2-10 0,-1 10 0,1-12 0,-8 8 0,6-7 0,-6 7 0,8-9 0,1 1 0,-1-1 0,-12 2 0,9-1 0,-11 14 0,1-9 0,8 7 0,-7-10 0,-1-1 0,11-1 0,-11 1 0,1 0 0,9-1 0,-22 4 0,22-5 0,-9 3 0,-9 8 0,16-8 0,-29 9 0,32-19 0,-11 7 0,14-17 0,-1 15 0,1-15 0,-1 7 0,0 0 0,1-7 0,-14 6 0,11-8 0,-11 0 0,14 0 0,-1 0 0,-12 0 0,9 0 0,-9 0 0,12 0 0,-21 0 0,16 0 0,-16 0 0,22 0 0,-1-8 0,1-3 0,8-9 0,-7 9 0,7-6 0,-8 6 0,-1-9 0,1 1 0,-1-1 0,9 1 0,-6-1 0,15 0 0,-16 1 0,16-13 0,-7 9 0,1-9 0,5-9 0,-5 16 0,8-16 0,0 9 0,0 9 0,0-9 0,0 12 0,0-12 0,8 9 0,3-9 0,10-1 0,1-2 0,13-13 0,-11 12 0,21-9 0,-22 22 0,21-22 0,-8 20 0,12-20 0,-13 20 0,31-20 0,-25 20 0,28-21 0,-21 20 0,0-9 0,-11 0 0,9 8 0,-9-18 0,11 18 0,0-19 0,-13 21 0,10-9 0,-10 1 0,0 8 0,10-20 0,-22 22 0,11-22 0,-2 21 0,-5-22 0,6 21 0,-2-29 0,-9 30 0,8-18 0,-10 23 0,-1-1 0,2-12 0,-1 9 0,1-9 0,-1 12 0,-10 1 0,8-1 0,-8 1 0,1-1 0,8-12 0,-7 9 0,0-9 0,5 12 0,-14 0 0,16-12 0,-17 9 0,18-30 0,-10 28 0,1-29 0,6 31 0,-15-22 0,18 10 0,-18-1 0,9-9 0,-11 22 0,0-22 0,0 22 0,0-22 0,0 10 0,0-14 0,0 1 0,0 0 0,0 0 0,0 12 0,0-9 0,0 10 0,0-22 0,0 6 0,0 7 0,0 12 0,-9 12 0,-2 0 0,-8 1 0,-1 8 0,1-6 0,-1 14 0,0-5 0,1 8 0,-14 0 0,11 0 0,-11 0 0,1 0 0,9 0 0,-9 0 0,-9 0 0,16 0 0,-16 0 0,21 0 0,1 0 0,-1 8 0,1 3 0,-1 8 0,0 1 0,1-1 0,-13 2 0,18-1 0,-17 1 0,8 1 0,-2 10 0,-8-7 0,12 7 0,-1 0 0,2-10 0,-4 23 0,-19 1 0,15-8 0,-17 17 0,25-32 0,-2 9 0,3-13 0,-3 13 0,2-9 0,-1 9 0,1-13 0,0 1 0,1-1 0,-1 0 0,-1 13 0,1-9 0,-2 9 0,0 0 0,2-10 0,-3 23 0,3-22 0,-13 30 0,11-28 0,-10 28 0,12-30 0,-15 11 0,12-15 0,-11 16 0,14-13 0,-2 10 0,-10 0 0,9-9 0,-9 9 0,10 0 0,-10-8 0,7 9 0,-20-10 0,22-3 0,-22 14 0,9-9 0,1 7 0,-31 13 0,25-18 0,-29 18 0,34-23 0,-9 1 0,10-1 0,-1 0 0,-9 1 0,10-1 0,-14 2 0,1 0 0,0-11 0,12 7 0,-9-8 0,10 0 0,-13 9 0,12-19 0,-9 9 0,22-2 0,-22-7 0,1 6 0,6-8 0,-3 0 0,9 0 0,9 0 0,-22 0 0,22 0 0,-9 0 0,12 0 0,-12-10 0,7-15 0,-8 1 0,-1-21 0,9 9 0,-20-12 0,16-17 0,-7 12 0,8-29 0,4 29 0,-3-12 0,7 13 0,2 1 0,0-11 0,4 9 0,3 2 0,11 3 0,0 0 0,0 12 0,0-9 0,0 9 0,0 1 0,0-10 0,0 9 0,8 1 0,5-10 0,20 20 0,4-10 0,0 0 0,9 8 0,8-10 0,-2 13 0,13-13 0,-22 11 0,0 0 0,15-16 0,-7 16 0,1 1 0,0-11 0,30 5 0,-30-15 0,30 16 0,-13-8 0,0 11 0,13-1 0,-30 4 0,13-3 0,0 14 0,-13-8 0,13 7 0,0 1 0,-13-9 0,13 9 0,-17-11 0,0 10 0,9-16 0,-7 25 0,-6-23 0,-12 17 0,-13 1 0,1-8 0,-1 7 0,0-8 0,1-1 0,-1 1 0,0-1 0,3-12 0,-3 9 0,3-9 0,-12-1 0,8 10 0,-16-9 0,15 13 0,-15-10 0,7 7 0,-9-6 0,0-4 0,0 9 0,0-9 0,0-1 0,0 11 0,0-11 0,0 1 0,0 9 0,-9-9 0,-2 12 0,-9 1 0,1-1 0,-1 1 0,1 8 0,-14-9 0,11 18 0,-11-18 0,-8 18 0,16-7 0,-16 9 0,22 0 0,-1 0 0,1 0 0,-1 0 0,-12 0 0,9 0 0,-9 0 0,12 0 0,0 0 0,1 0 0,-1 0 0,-12 0 0,9 0 0,-9 9 0,12-7 0,-12 17 0,9-7 0,-31 11 0,29-12 0,-16 8 0,22-8 0,-1 0 0,-12 8 0,9-8 0,-9 2 0,12 4 0,1-6 0,-1 8 0,1-8 0,-1 6 0,0-6 0,1-1 0,-1 8 0,1-8 0,-1 10 0,1-1 0,-1 0 0,-8 9 0,6-6 0,-6 5 0,8-7 0,0-9 0,-12 8 0,9-8 0,-9 10 0,12-1 0,-12 1 0,9-1 0,-9 1 0,0 0 0,9-1 0,-22 4 0,22-5 0,-22 5 0,10-2 0,-14 1 0,12 12 0,-9-8 0,9 7 0,-33 11 0,16-15 0,-32 17 0,33-23 0,-12 2 0,17-2 0,-1 0 0,-16 2 0,13-2 0,-14 3 0,1-1 0,-4 0 0,-1 1 0,-12 1 0,30-4 0,-30 4 0,12-1 0,1-1 0,17-5 0,0-3 0,-6-1 0,-28 17 0,38-32 0,-1 9 0,14-11 0,-10 0 0,22 0 0,-22 0 0,9 0 0,1-9 0,2-2 0,12-21 0,-12 7 0,6-20 0,-8 7 0,11-10 0,0-1 0,0 1 0,-11 0 0,-2-22 0,-1 17 0,3-17 0,22 22 0,-11-18 0,10 14 0,-1-30 0,-7 29 0,20-29 0,-9 42 0,11-22 0,0 27 0,0-1 0,0 4 0,0 14 0,0 0 0,0 1 0,0 0 0,7 8 0,1 1 0,18 8 0,-15 0 0,7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2T05:14:5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2T05:14:59.7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24575,'0'0'0</inkml:trace>
  <inkml:trace contextRef="#ctx0" brushRef="#br0" timeOffset="159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9278-0690-8544-8EF9-901C6C109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Biology Lab Observation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D111F-9C41-CF41-A89D-659B53F27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Microbiology Lab</a:t>
            </a:r>
          </a:p>
        </p:txBody>
      </p:sp>
    </p:spTree>
    <p:extLst>
      <p:ext uri="{BB962C8B-B14F-4D97-AF65-F5344CB8AC3E}">
        <p14:creationId xmlns:p14="http://schemas.microsoft.com/office/powerpoint/2010/main" val="92203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F0D8BC-661A-4A4E-9D30-F0B77C6DB0C4}"/>
                  </a:ext>
                </a:extLst>
              </p14:cNvPr>
              <p14:cNvContentPartPr/>
              <p14:nvPr/>
            </p14:nvContentPartPr>
            <p14:xfrm>
              <a:off x="6710626" y="1811044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F0D8BC-661A-4A4E-9D30-F0B77C6DB0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986" y="18024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06E7B2-6EE1-2842-80CE-7922620A061C}"/>
                  </a:ext>
                </a:extLst>
              </p14:cNvPr>
              <p14:cNvContentPartPr/>
              <p14:nvPr/>
            </p14:nvContentPartPr>
            <p14:xfrm>
              <a:off x="11705266" y="1638604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06E7B2-6EE1-2842-80CE-7922620A06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96266" y="162996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picture containing table, cup, indoor&#13;&#10;&#13;&#10;Description automatically generated">
            <a:extLst>
              <a:ext uri="{FF2B5EF4-FFF2-40B4-BE49-F238E27FC236}">
                <a16:creationId xmlns:a16="http://schemas.microsoft.com/office/drawing/2014/main" id="{F241C555-F05D-2F48-98CC-6CEBFCB62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0" y="3871"/>
            <a:ext cx="12147170" cy="68817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EAFB6C5-C4BA-5C40-8393-8F366EC24776}"/>
              </a:ext>
            </a:extLst>
          </p:cNvPr>
          <p:cNvSpPr/>
          <p:nvPr/>
        </p:nvSpPr>
        <p:spPr>
          <a:xfrm>
            <a:off x="5041558" y="111210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882615-517C-3241-A702-D08032B1985D}"/>
              </a:ext>
            </a:extLst>
          </p:cNvPr>
          <p:cNvSpPr/>
          <p:nvPr/>
        </p:nvSpPr>
        <p:spPr>
          <a:xfrm>
            <a:off x="5193958" y="126450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E1FA94-0261-C74A-8050-007FF2436B92}"/>
              </a:ext>
            </a:extLst>
          </p:cNvPr>
          <p:cNvSpPr/>
          <p:nvPr/>
        </p:nvSpPr>
        <p:spPr>
          <a:xfrm>
            <a:off x="5406326" y="1998093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A7ED66-294C-FE49-8EDB-BFD928121A07}"/>
              </a:ext>
            </a:extLst>
          </p:cNvPr>
          <p:cNvSpPr/>
          <p:nvPr/>
        </p:nvSpPr>
        <p:spPr>
          <a:xfrm>
            <a:off x="5346358" y="1014057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9B4F46-EAE6-D547-A065-3558F991A029}"/>
              </a:ext>
            </a:extLst>
          </p:cNvPr>
          <p:cNvSpPr/>
          <p:nvPr/>
        </p:nvSpPr>
        <p:spPr>
          <a:xfrm>
            <a:off x="3617743" y="1864473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6CEDA-62A5-AF4D-84F8-68CCD51B64D0}"/>
              </a:ext>
            </a:extLst>
          </p:cNvPr>
          <p:cNvSpPr/>
          <p:nvPr/>
        </p:nvSpPr>
        <p:spPr>
          <a:xfrm>
            <a:off x="3853637" y="1457301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01FBD9-B6D8-D84D-BFCD-8DC5865BB165}"/>
              </a:ext>
            </a:extLst>
          </p:cNvPr>
          <p:cNvSpPr/>
          <p:nvPr/>
        </p:nvSpPr>
        <p:spPr>
          <a:xfrm>
            <a:off x="4850832" y="2038724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3A7B1E-0151-E84F-B362-B423788E1EBE}"/>
              </a:ext>
            </a:extLst>
          </p:cNvPr>
          <p:cNvSpPr/>
          <p:nvPr/>
        </p:nvSpPr>
        <p:spPr>
          <a:xfrm>
            <a:off x="4651658" y="1560162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60A52C-B60F-1845-A13F-A9054DB7DFD8}"/>
              </a:ext>
            </a:extLst>
          </p:cNvPr>
          <p:cNvSpPr/>
          <p:nvPr/>
        </p:nvSpPr>
        <p:spPr>
          <a:xfrm>
            <a:off x="3723927" y="2372637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3ED356-8524-1F41-BFEB-AFB74E025582}"/>
              </a:ext>
            </a:extLst>
          </p:cNvPr>
          <p:cNvSpPr/>
          <p:nvPr/>
        </p:nvSpPr>
        <p:spPr>
          <a:xfrm>
            <a:off x="4128103" y="1981897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877FB0-5F2A-FF4E-A81D-EAD607A37174}"/>
              </a:ext>
            </a:extLst>
          </p:cNvPr>
          <p:cNvSpPr/>
          <p:nvPr/>
        </p:nvSpPr>
        <p:spPr>
          <a:xfrm>
            <a:off x="5512510" y="1277645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4918E51-88D6-2840-8F9A-303C90720B49}"/>
              </a:ext>
            </a:extLst>
          </p:cNvPr>
          <p:cNvSpPr/>
          <p:nvPr/>
        </p:nvSpPr>
        <p:spPr>
          <a:xfrm>
            <a:off x="4413792" y="1799443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03A956-C511-9249-AE38-4134B1DEEAFA}"/>
              </a:ext>
            </a:extLst>
          </p:cNvPr>
          <p:cNvSpPr/>
          <p:nvPr/>
        </p:nvSpPr>
        <p:spPr>
          <a:xfrm>
            <a:off x="5124216" y="1807646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CBF044-65AE-9D41-855F-CC38DD87B812}"/>
              </a:ext>
            </a:extLst>
          </p:cNvPr>
          <p:cNvSpPr/>
          <p:nvPr/>
        </p:nvSpPr>
        <p:spPr>
          <a:xfrm>
            <a:off x="5346358" y="141690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7F8E6D-EB0C-0F40-B1CE-F091F35A2E5D}"/>
              </a:ext>
            </a:extLst>
          </p:cNvPr>
          <p:cNvSpPr/>
          <p:nvPr/>
        </p:nvSpPr>
        <p:spPr>
          <a:xfrm>
            <a:off x="4350246" y="1029212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20D8E6-F39F-3B47-AB75-292CFF267884}"/>
              </a:ext>
            </a:extLst>
          </p:cNvPr>
          <p:cNvSpPr/>
          <p:nvPr/>
        </p:nvSpPr>
        <p:spPr>
          <a:xfrm>
            <a:off x="5651158" y="172170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A20727-0010-7140-AAF8-AEC1C12591B9}"/>
              </a:ext>
            </a:extLst>
          </p:cNvPr>
          <p:cNvSpPr/>
          <p:nvPr/>
        </p:nvSpPr>
        <p:spPr>
          <a:xfrm>
            <a:off x="5498758" y="156930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4508723-5DFF-4A4C-B006-80C347256698}"/>
              </a:ext>
            </a:extLst>
          </p:cNvPr>
          <p:cNvSpPr/>
          <p:nvPr/>
        </p:nvSpPr>
        <p:spPr>
          <a:xfrm>
            <a:off x="4364103" y="1287999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356A3F-47F5-B94F-9482-F62B0F4F7CCF}"/>
              </a:ext>
            </a:extLst>
          </p:cNvPr>
          <p:cNvSpPr/>
          <p:nvPr/>
        </p:nvSpPr>
        <p:spPr>
          <a:xfrm>
            <a:off x="4516503" y="1440399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8FDA60-ABB1-014E-B88B-E04D23AC25E9}"/>
              </a:ext>
            </a:extLst>
          </p:cNvPr>
          <p:cNvSpPr/>
          <p:nvPr/>
        </p:nvSpPr>
        <p:spPr>
          <a:xfrm>
            <a:off x="4744648" y="1125004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4DA246-6E1C-1044-A85F-B0D30839B0FA}"/>
              </a:ext>
            </a:extLst>
          </p:cNvPr>
          <p:cNvSpPr/>
          <p:nvPr/>
        </p:nvSpPr>
        <p:spPr>
          <a:xfrm>
            <a:off x="4951606" y="155147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E4147C-A6B3-104E-ABD0-421C8AC5E7D1}"/>
              </a:ext>
            </a:extLst>
          </p:cNvPr>
          <p:cNvSpPr/>
          <p:nvPr/>
        </p:nvSpPr>
        <p:spPr>
          <a:xfrm>
            <a:off x="5104006" y="170387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325647-3ACA-F048-A590-1BD9E7192A36}"/>
              </a:ext>
            </a:extLst>
          </p:cNvPr>
          <p:cNvSpPr/>
          <p:nvPr/>
        </p:nvSpPr>
        <p:spPr>
          <a:xfrm>
            <a:off x="5003232" y="2191124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D52092-C033-D140-BAE6-9A05FC497688}"/>
              </a:ext>
            </a:extLst>
          </p:cNvPr>
          <p:cNvSpPr/>
          <p:nvPr/>
        </p:nvSpPr>
        <p:spPr>
          <a:xfrm>
            <a:off x="4566192" y="1951843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70C5B4-79E1-D441-8ED0-27E17E049578}"/>
              </a:ext>
            </a:extLst>
          </p:cNvPr>
          <p:cNvSpPr/>
          <p:nvPr/>
        </p:nvSpPr>
        <p:spPr>
          <a:xfrm>
            <a:off x="4280503" y="2134297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98B5FB2-0483-6E40-8A0F-55C2EEE060B1}"/>
              </a:ext>
            </a:extLst>
          </p:cNvPr>
          <p:cNvSpPr/>
          <p:nvPr/>
        </p:nvSpPr>
        <p:spPr>
          <a:xfrm>
            <a:off x="4432903" y="2286697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53F910-F313-D348-A294-4BE33EA96349}"/>
              </a:ext>
            </a:extLst>
          </p:cNvPr>
          <p:cNvSpPr/>
          <p:nvPr/>
        </p:nvSpPr>
        <p:spPr>
          <a:xfrm>
            <a:off x="4006037" y="1609701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EC5B9C-B4A6-9B46-A8E6-72FBECEBE863}"/>
              </a:ext>
            </a:extLst>
          </p:cNvPr>
          <p:cNvSpPr/>
          <p:nvPr/>
        </p:nvSpPr>
        <p:spPr>
          <a:xfrm>
            <a:off x="3770143" y="2016873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BFA3FE9-4386-C34B-B867-B77DE75CD0B8}"/>
              </a:ext>
            </a:extLst>
          </p:cNvPr>
          <p:cNvSpPr/>
          <p:nvPr/>
        </p:nvSpPr>
        <p:spPr>
          <a:xfrm>
            <a:off x="3365967" y="215614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6056BB7-7285-2149-AE2B-00B323911255}"/>
              </a:ext>
            </a:extLst>
          </p:cNvPr>
          <p:cNvSpPr/>
          <p:nvPr/>
        </p:nvSpPr>
        <p:spPr>
          <a:xfrm>
            <a:off x="5651158" y="172170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BD62847-7706-D740-971C-D70C4C71CA66}"/>
              </a:ext>
            </a:extLst>
          </p:cNvPr>
          <p:cNvSpPr/>
          <p:nvPr/>
        </p:nvSpPr>
        <p:spPr>
          <a:xfrm>
            <a:off x="4825246" y="1408460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EBAC4E-DA3A-4A44-978F-5C527B7DBA65}"/>
              </a:ext>
            </a:extLst>
          </p:cNvPr>
          <p:cNvSpPr/>
          <p:nvPr/>
        </p:nvSpPr>
        <p:spPr>
          <a:xfrm>
            <a:off x="5100866" y="2487686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0295FDB-BA15-5E49-9F1F-40CC5D5B9985}"/>
              </a:ext>
            </a:extLst>
          </p:cNvPr>
          <p:cNvSpPr/>
          <p:nvPr/>
        </p:nvSpPr>
        <p:spPr>
          <a:xfrm>
            <a:off x="5803558" y="187410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225A81-EB6C-3C4D-A5CA-5540D53DD67E}"/>
              </a:ext>
            </a:extLst>
          </p:cNvPr>
          <p:cNvSpPr/>
          <p:nvPr/>
        </p:nvSpPr>
        <p:spPr>
          <a:xfrm>
            <a:off x="5376518" y="2305963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C119C62-2F1D-E640-87B5-D47C517E934B}"/>
              </a:ext>
            </a:extLst>
          </p:cNvPr>
          <p:cNvSpPr/>
          <p:nvPr/>
        </p:nvSpPr>
        <p:spPr>
          <a:xfrm>
            <a:off x="5528918" y="2458363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67E909E-AE44-A04E-B8F9-42431BB08E35}"/>
              </a:ext>
            </a:extLst>
          </p:cNvPr>
          <p:cNvSpPr/>
          <p:nvPr/>
        </p:nvSpPr>
        <p:spPr>
          <a:xfrm>
            <a:off x="6505450" y="103787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7560E9B-D9AA-AF45-ADC4-ED9856ABBB60}"/>
              </a:ext>
            </a:extLst>
          </p:cNvPr>
          <p:cNvSpPr/>
          <p:nvPr/>
        </p:nvSpPr>
        <p:spPr>
          <a:xfrm>
            <a:off x="6657850" y="119027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A0A8089-6F5E-094E-93EB-A69C8E964981}"/>
              </a:ext>
            </a:extLst>
          </p:cNvPr>
          <p:cNvSpPr/>
          <p:nvPr/>
        </p:nvSpPr>
        <p:spPr>
          <a:xfrm>
            <a:off x="7192801" y="118830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D4A0A3-057B-BE4A-A86F-5B5F2BB53E35}"/>
              </a:ext>
            </a:extLst>
          </p:cNvPr>
          <p:cNvSpPr/>
          <p:nvPr/>
        </p:nvSpPr>
        <p:spPr>
          <a:xfrm>
            <a:off x="6355530" y="1660663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D51B8D-1858-4E4C-AB6A-D9EFDB1597EC}"/>
              </a:ext>
            </a:extLst>
          </p:cNvPr>
          <p:cNvSpPr/>
          <p:nvPr/>
        </p:nvSpPr>
        <p:spPr>
          <a:xfrm>
            <a:off x="6883034" y="1664432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62DFE8F-3B7B-F942-BA3C-03D9018B9B81}"/>
              </a:ext>
            </a:extLst>
          </p:cNvPr>
          <p:cNvSpPr/>
          <p:nvPr/>
        </p:nvSpPr>
        <p:spPr>
          <a:xfrm>
            <a:off x="6956788" y="2069022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DA6BD3-8C62-144D-BAB2-5DE133794448}"/>
              </a:ext>
            </a:extLst>
          </p:cNvPr>
          <p:cNvSpPr/>
          <p:nvPr/>
        </p:nvSpPr>
        <p:spPr>
          <a:xfrm>
            <a:off x="7481222" y="170387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0E7098-95FB-EF4B-8D50-FA20C1CA1578}"/>
              </a:ext>
            </a:extLst>
          </p:cNvPr>
          <p:cNvSpPr/>
          <p:nvPr/>
        </p:nvSpPr>
        <p:spPr>
          <a:xfrm>
            <a:off x="7572250" y="210467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3D43590-3EEF-D34D-A215-62BD79051465}"/>
              </a:ext>
            </a:extLst>
          </p:cNvPr>
          <p:cNvSpPr/>
          <p:nvPr/>
        </p:nvSpPr>
        <p:spPr>
          <a:xfrm>
            <a:off x="7926020" y="2278249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EAD360E-1CE7-A44C-AFE0-4E89F50CED67}"/>
              </a:ext>
            </a:extLst>
          </p:cNvPr>
          <p:cNvSpPr/>
          <p:nvPr/>
        </p:nvSpPr>
        <p:spPr>
          <a:xfrm>
            <a:off x="8078420" y="2430649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F95F0AF-368C-924F-92BB-672931272BAB}"/>
              </a:ext>
            </a:extLst>
          </p:cNvPr>
          <p:cNvSpPr/>
          <p:nvPr/>
        </p:nvSpPr>
        <p:spPr>
          <a:xfrm>
            <a:off x="7633622" y="185627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DA6178-04D7-094E-B235-59D64D76FA90}"/>
              </a:ext>
            </a:extLst>
          </p:cNvPr>
          <p:cNvSpPr/>
          <p:nvPr/>
        </p:nvSpPr>
        <p:spPr>
          <a:xfrm>
            <a:off x="7345201" y="134070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0AE14E9-4873-B44A-8226-64F585595DDB}"/>
              </a:ext>
            </a:extLst>
          </p:cNvPr>
          <p:cNvSpPr/>
          <p:nvPr/>
        </p:nvSpPr>
        <p:spPr>
          <a:xfrm>
            <a:off x="6507930" y="1813063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32BC723-3AA0-4644-9C3F-0211C1406CB8}"/>
              </a:ext>
            </a:extLst>
          </p:cNvPr>
          <p:cNvSpPr/>
          <p:nvPr/>
        </p:nvSpPr>
        <p:spPr>
          <a:xfrm>
            <a:off x="6810250" y="134267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FC78525-C487-254B-B48B-1A79A02A6EAA}"/>
              </a:ext>
            </a:extLst>
          </p:cNvPr>
          <p:cNvSpPr/>
          <p:nvPr/>
        </p:nvSpPr>
        <p:spPr>
          <a:xfrm>
            <a:off x="7109188" y="2221422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6C6154D-F773-1444-93E5-F40164A0C745}"/>
              </a:ext>
            </a:extLst>
          </p:cNvPr>
          <p:cNvSpPr/>
          <p:nvPr/>
        </p:nvSpPr>
        <p:spPr>
          <a:xfrm>
            <a:off x="7199538" y="1751557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09D12B-E263-2240-8F38-5EB38F471F50}"/>
              </a:ext>
            </a:extLst>
          </p:cNvPr>
          <p:cNvSpPr/>
          <p:nvPr/>
        </p:nvSpPr>
        <p:spPr>
          <a:xfrm>
            <a:off x="7267770" y="335762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C2C58B1-55B7-4C45-BE98-3BC24E631515}"/>
              </a:ext>
            </a:extLst>
          </p:cNvPr>
          <p:cNvSpPr/>
          <p:nvPr/>
        </p:nvSpPr>
        <p:spPr>
          <a:xfrm>
            <a:off x="7714917" y="3822807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9DFE771-9961-F54D-B387-200B58CE925B}"/>
              </a:ext>
            </a:extLst>
          </p:cNvPr>
          <p:cNvSpPr/>
          <p:nvPr/>
        </p:nvSpPr>
        <p:spPr>
          <a:xfrm>
            <a:off x="8429436" y="3183377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9F007A-428F-C747-9ECA-E5A56690457F}"/>
              </a:ext>
            </a:extLst>
          </p:cNvPr>
          <p:cNvSpPr/>
          <p:nvPr/>
        </p:nvSpPr>
        <p:spPr>
          <a:xfrm>
            <a:off x="8647371" y="2342614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A43452C-3197-5043-A9AA-C4890C153E70}"/>
              </a:ext>
            </a:extLst>
          </p:cNvPr>
          <p:cNvSpPr/>
          <p:nvPr/>
        </p:nvSpPr>
        <p:spPr>
          <a:xfrm>
            <a:off x="8443188" y="3581400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56918A1-F02F-154E-8CFB-67C74AF1F952}"/>
              </a:ext>
            </a:extLst>
          </p:cNvPr>
          <p:cNvSpPr/>
          <p:nvPr/>
        </p:nvSpPr>
        <p:spPr>
          <a:xfrm>
            <a:off x="8595588" y="3733800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C0B8216-9D02-A345-A396-E0B92C840B8E}"/>
              </a:ext>
            </a:extLst>
          </p:cNvPr>
          <p:cNvSpPr/>
          <p:nvPr/>
        </p:nvSpPr>
        <p:spPr>
          <a:xfrm>
            <a:off x="7420170" y="351002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25C252-42C1-AE45-84C3-592DB2AE1D58}"/>
              </a:ext>
            </a:extLst>
          </p:cNvPr>
          <p:cNvSpPr/>
          <p:nvPr/>
        </p:nvSpPr>
        <p:spPr>
          <a:xfrm>
            <a:off x="7526354" y="4408030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2078D1D-3414-804E-91B9-103FB1C99D7D}"/>
              </a:ext>
            </a:extLst>
          </p:cNvPr>
          <p:cNvSpPr/>
          <p:nvPr/>
        </p:nvSpPr>
        <p:spPr>
          <a:xfrm>
            <a:off x="7926020" y="4165975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23C0FAE-6E33-B547-8B2A-0707B7980B24}"/>
              </a:ext>
            </a:extLst>
          </p:cNvPr>
          <p:cNvSpPr/>
          <p:nvPr/>
        </p:nvSpPr>
        <p:spPr>
          <a:xfrm>
            <a:off x="8323252" y="4277530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080C9C6-C8E0-F843-8646-AE77808BFDDC}"/>
              </a:ext>
            </a:extLst>
          </p:cNvPr>
          <p:cNvSpPr/>
          <p:nvPr/>
        </p:nvSpPr>
        <p:spPr>
          <a:xfrm>
            <a:off x="7739806" y="3472508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A69AB9-22ED-9B44-94DC-CDB0FCE49B09}"/>
              </a:ext>
            </a:extLst>
          </p:cNvPr>
          <p:cNvSpPr/>
          <p:nvPr/>
        </p:nvSpPr>
        <p:spPr>
          <a:xfrm>
            <a:off x="6903001" y="4038004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199D742-3B0E-9642-8879-23EF46EF7D88}"/>
              </a:ext>
            </a:extLst>
          </p:cNvPr>
          <p:cNvSpPr/>
          <p:nvPr/>
        </p:nvSpPr>
        <p:spPr>
          <a:xfrm>
            <a:off x="7148015" y="4924252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0ABA66E-19F2-E04F-81E6-8B8A5D73CB84}"/>
              </a:ext>
            </a:extLst>
          </p:cNvPr>
          <p:cNvSpPr/>
          <p:nvPr/>
        </p:nvSpPr>
        <p:spPr>
          <a:xfrm>
            <a:off x="8581836" y="3335777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1C2B91D-DE7C-FE43-A44C-AB2BAFBE645D}"/>
              </a:ext>
            </a:extLst>
          </p:cNvPr>
          <p:cNvSpPr/>
          <p:nvPr/>
        </p:nvSpPr>
        <p:spPr>
          <a:xfrm>
            <a:off x="8413204" y="3908051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AE03F3D-C643-9A4F-8899-51056BCDE04C}"/>
              </a:ext>
            </a:extLst>
          </p:cNvPr>
          <p:cNvSpPr/>
          <p:nvPr/>
        </p:nvSpPr>
        <p:spPr>
          <a:xfrm>
            <a:off x="6980973" y="3683793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467C172-AA6B-3E4F-BAEB-30CB8C62D320}"/>
              </a:ext>
            </a:extLst>
          </p:cNvPr>
          <p:cNvSpPr/>
          <p:nvPr/>
        </p:nvSpPr>
        <p:spPr>
          <a:xfrm>
            <a:off x="7055401" y="4190404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C243516-88C0-5D4A-90A1-CC7DFD67116C}"/>
              </a:ext>
            </a:extLst>
          </p:cNvPr>
          <p:cNvSpPr/>
          <p:nvPr/>
        </p:nvSpPr>
        <p:spPr>
          <a:xfrm>
            <a:off x="6681491" y="4837126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4FB8FD8-B6DB-6E4F-9398-02812FBDAA7E}"/>
              </a:ext>
            </a:extLst>
          </p:cNvPr>
          <p:cNvSpPr/>
          <p:nvPr/>
        </p:nvSpPr>
        <p:spPr>
          <a:xfrm>
            <a:off x="3579145" y="3448520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B3BB365-FD9B-904E-8153-6ED93632CA59}"/>
              </a:ext>
            </a:extLst>
          </p:cNvPr>
          <p:cNvSpPr/>
          <p:nvPr/>
        </p:nvSpPr>
        <p:spPr>
          <a:xfrm>
            <a:off x="4879240" y="3141224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81ED34E-8A21-924E-A57E-69486E62D29E}"/>
              </a:ext>
            </a:extLst>
          </p:cNvPr>
          <p:cNvSpPr/>
          <p:nvPr/>
        </p:nvSpPr>
        <p:spPr>
          <a:xfrm>
            <a:off x="4705639" y="3752516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4182E0A-D6BA-974C-A1E4-A51EEF89C0A2}"/>
              </a:ext>
            </a:extLst>
          </p:cNvPr>
          <p:cNvSpPr/>
          <p:nvPr/>
        </p:nvSpPr>
        <p:spPr>
          <a:xfrm>
            <a:off x="3774625" y="3922256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4054BDF-4EC2-734D-B9EF-F6B5F9B7453E}"/>
              </a:ext>
            </a:extLst>
          </p:cNvPr>
          <p:cNvSpPr/>
          <p:nvPr/>
        </p:nvSpPr>
        <p:spPr>
          <a:xfrm>
            <a:off x="4188745" y="4224441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A7BF307-3854-AD43-AB4E-EF38C9A1DD77}"/>
              </a:ext>
            </a:extLst>
          </p:cNvPr>
          <p:cNvSpPr/>
          <p:nvPr/>
        </p:nvSpPr>
        <p:spPr>
          <a:xfrm>
            <a:off x="5254314" y="3930165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499C133-EE6C-3B4C-86B6-55DCDE996274}"/>
              </a:ext>
            </a:extLst>
          </p:cNvPr>
          <p:cNvSpPr/>
          <p:nvPr/>
        </p:nvSpPr>
        <p:spPr>
          <a:xfrm>
            <a:off x="4539087" y="4731907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D08F367-F856-2342-81F0-306CAEF6E3C7}"/>
              </a:ext>
            </a:extLst>
          </p:cNvPr>
          <p:cNvSpPr/>
          <p:nvPr/>
        </p:nvSpPr>
        <p:spPr>
          <a:xfrm>
            <a:off x="5264483" y="4408029"/>
            <a:ext cx="212368" cy="1742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43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EB85A0D4-6B41-4E7E-BF83-509B44472E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847021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FCA71CC-B621-1B4B-B8F7-9EE007B05D10}"/>
              </a:ext>
            </a:extLst>
          </p:cNvPr>
          <p:cNvSpPr txBox="1"/>
          <p:nvPr/>
        </p:nvSpPr>
        <p:spPr>
          <a:xfrm>
            <a:off x="3895240" y="371959"/>
            <a:ext cx="44015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6922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0901C1-5FCB-CB4F-BFA2-A6C880B07371}"/>
              </a:ext>
            </a:extLst>
          </p:cNvPr>
          <p:cNvSpPr txBox="1"/>
          <p:nvPr/>
        </p:nvSpPr>
        <p:spPr>
          <a:xfrm>
            <a:off x="464949" y="387458"/>
            <a:ext cx="444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Microbes and Cultures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D52EC-4E67-8E4C-A38D-A8B6115AC96C}"/>
              </a:ext>
            </a:extLst>
          </p:cNvPr>
          <p:cNvSpPr txBox="1"/>
          <p:nvPr/>
        </p:nvSpPr>
        <p:spPr>
          <a:xfrm>
            <a:off x="686050" y="1363849"/>
            <a:ext cx="3998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able to extract individual organisms in order to study / characterize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DB7B2-A141-FF4A-845E-E36BDDC3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825" y="203092"/>
            <a:ext cx="5076125" cy="3807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96AAAB-3743-B941-B48A-4A6106EC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9" y="2922664"/>
            <a:ext cx="5212777" cy="3296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B39FC5-FA01-6E4F-B9F2-012996EE400C}"/>
              </a:ext>
            </a:extLst>
          </p:cNvPr>
          <p:cNvSpPr txBox="1"/>
          <p:nvPr/>
        </p:nvSpPr>
        <p:spPr>
          <a:xfrm>
            <a:off x="686050" y="2318362"/>
            <a:ext cx="201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Worked with E-coli</a:t>
            </a:r>
          </a:p>
        </p:txBody>
      </p:sp>
    </p:spTree>
    <p:extLst>
      <p:ext uri="{BB962C8B-B14F-4D97-AF65-F5344CB8AC3E}">
        <p14:creationId xmlns:p14="http://schemas.microsoft.com/office/powerpoint/2010/main" val="150853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66A9AE5-69DF-4153-B35A-94BDEF32E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6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9B5318-27A8-4E50-80D9-B92D4F28E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D1FF4DF-6AB9-9E4A-9225-6FEEDC33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506" y="1124712"/>
            <a:ext cx="6536988" cy="46085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17E524-7A9B-3C45-A6B5-75A039A15E35}"/>
              </a:ext>
            </a:extLst>
          </p:cNvPr>
          <p:cNvSpPr txBox="1"/>
          <p:nvPr/>
        </p:nvSpPr>
        <p:spPr>
          <a:xfrm>
            <a:off x="5026407" y="-5387"/>
            <a:ext cx="2139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Mediums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27DE9-9BC2-4B4A-8CDC-9A1E6899358E}"/>
              </a:ext>
            </a:extLst>
          </p:cNvPr>
          <p:cNvSpPr txBox="1"/>
          <p:nvPr/>
        </p:nvSpPr>
        <p:spPr>
          <a:xfrm>
            <a:off x="3895556" y="6270998"/>
            <a:ext cx="440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Agar is a solid growth medium, plus nutrients</a:t>
            </a:r>
          </a:p>
        </p:txBody>
      </p:sp>
    </p:spTree>
    <p:extLst>
      <p:ext uri="{BB962C8B-B14F-4D97-AF65-F5344CB8AC3E}">
        <p14:creationId xmlns:p14="http://schemas.microsoft.com/office/powerpoint/2010/main" val="106550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BEF3F1-2817-4593-8575-BCF2AAB4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udent cleaning work space&#10;">
            <a:extLst>
              <a:ext uri="{FF2B5EF4-FFF2-40B4-BE49-F238E27FC236}">
                <a16:creationId xmlns:a16="http://schemas.microsoft.com/office/drawing/2014/main" id="{1916C70A-760E-6E47-9626-0EC9698A99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3" r="45593"/>
          <a:stretch/>
        </p:blipFill>
        <p:spPr>
          <a:xfrm rot="5400000">
            <a:off x="3636264" y="-1696212"/>
            <a:ext cx="4919472" cy="102504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F9A2C9-7772-4A25-A286-C89751B17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noFill/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5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BEF3F1-2817-4593-8575-BCF2AAB4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BA6B9787-4B5A-E541-A4F6-087F7EF9C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6" b="47380"/>
          <a:stretch/>
        </p:blipFill>
        <p:spPr>
          <a:xfrm>
            <a:off x="970788" y="969264"/>
            <a:ext cx="10250424" cy="49194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F9A2C9-7772-4A25-A286-C89751B17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noFill/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F176E-1D33-CF42-B694-97133629550D}"/>
              </a:ext>
            </a:extLst>
          </p:cNvPr>
          <p:cNvSpPr txBox="1"/>
          <p:nvPr/>
        </p:nvSpPr>
        <p:spPr>
          <a:xfrm>
            <a:off x="3535844" y="6217920"/>
            <a:ext cx="512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Inoculation needle being sterilized via Bunsen burner</a:t>
            </a:r>
          </a:p>
        </p:txBody>
      </p:sp>
    </p:spTree>
    <p:extLst>
      <p:ext uri="{BB962C8B-B14F-4D97-AF65-F5344CB8AC3E}">
        <p14:creationId xmlns:p14="http://schemas.microsoft.com/office/powerpoint/2010/main" val="284544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BEF3F1-2817-4593-8575-BCF2AAB4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3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sitting at a table&#13;&#10;&#13;&#10;Description automatically generated">
            <a:extLst>
              <a:ext uri="{FF2B5EF4-FFF2-40B4-BE49-F238E27FC236}">
                <a16:creationId xmlns:a16="http://schemas.microsoft.com/office/drawing/2014/main" id="{03C3653D-0170-1040-9110-7E55082D2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69" b="43136"/>
          <a:stretch/>
        </p:blipFill>
        <p:spPr>
          <a:xfrm>
            <a:off x="970788" y="969264"/>
            <a:ext cx="10250424" cy="49194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F9A2C9-7772-4A25-A286-C89751B17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noFill/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F3E2E-AD30-DD4C-8C54-540ABB9041AA}"/>
              </a:ext>
            </a:extLst>
          </p:cNvPr>
          <p:cNvSpPr txBox="1"/>
          <p:nvPr/>
        </p:nvSpPr>
        <p:spPr>
          <a:xfrm>
            <a:off x="5035573" y="6194054"/>
            <a:ext cx="2149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Streak Plating</a:t>
            </a:r>
          </a:p>
        </p:txBody>
      </p:sp>
    </p:spTree>
    <p:extLst>
      <p:ext uri="{BB962C8B-B14F-4D97-AF65-F5344CB8AC3E}">
        <p14:creationId xmlns:p14="http://schemas.microsoft.com/office/powerpoint/2010/main" val="2011558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wall, indoor, table&#13;&#10;&#13;&#10;Description automatically generated">
            <a:extLst>
              <a:ext uri="{FF2B5EF4-FFF2-40B4-BE49-F238E27FC236}">
                <a16:creationId xmlns:a16="http://schemas.microsoft.com/office/drawing/2014/main" id="{D9BAC1E7-891C-3342-A9C2-A2DBCCE98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59" b="140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543D02-3F0B-874E-BA7F-38B5A8380B93}"/>
              </a:ext>
            </a:extLst>
          </p:cNvPr>
          <p:cNvCxnSpPr>
            <a:cxnSpLocks/>
          </p:cNvCxnSpPr>
          <p:nvPr/>
        </p:nvCxnSpPr>
        <p:spPr>
          <a:xfrm>
            <a:off x="6095990" y="667265"/>
            <a:ext cx="0" cy="5708811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614CC-03CE-2948-9B7D-26A6D2C2C98C}"/>
              </a:ext>
            </a:extLst>
          </p:cNvPr>
          <p:cNvCxnSpPr>
            <a:cxnSpLocks/>
          </p:cNvCxnSpPr>
          <p:nvPr/>
        </p:nvCxnSpPr>
        <p:spPr>
          <a:xfrm flipH="1">
            <a:off x="2718486" y="2788508"/>
            <a:ext cx="701452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1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wall, indoor, table&#13;&#10;&#13;&#10;Description automatically generated">
            <a:extLst>
              <a:ext uri="{FF2B5EF4-FFF2-40B4-BE49-F238E27FC236}">
                <a16:creationId xmlns:a16="http://schemas.microsoft.com/office/drawing/2014/main" id="{A09EB8EF-F25D-144E-9696-59247C9A7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59" b="140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A6411-14B0-FF4F-9E6D-88AB375155F1}"/>
              </a:ext>
            </a:extLst>
          </p:cNvPr>
          <p:cNvCxnSpPr>
            <a:cxnSpLocks/>
          </p:cNvCxnSpPr>
          <p:nvPr/>
        </p:nvCxnSpPr>
        <p:spPr>
          <a:xfrm flipH="1">
            <a:off x="2718486" y="2788508"/>
            <a:ext cx="701452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5BE944-816F-D44B-B4E6-5C1C3E933994}"/>
              </a:ext>
            </a:extLst>
          </p:cNvPr>
          <p:cNvCxnSpPr>
            <a:cxnSpLocks/>
          </p:cNvCxnSpPr>
          <p:nvPr/>
        </p:nvCxnSpPr>
        <p:spPr>
          <a:xfrm>
            <a:off x="6095990" y="667265"/>
            <a:ext cx="0" cy="5708811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BB3E48E-65EF-334E-A6C0-94001EB33F53}"/>
                  </a:ext>
                </a:extLst>
              </p14:cNvPr>
              <p14:cNvContentPartPr/>
              <p14:nvPr/>
            </p14:nvContentPartPr>
            <p14:xfrm>
              <a:off x="3372996" y="870363"/>
              <a:ext cx="5869800" cy="4642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BB3E48E-65EF-334E-A6C0-94001EB33F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4356" y="861722"/>
                <a:ext cx="5887440" cy="46602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71437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52</Words>
  <Application>Microsoft Macintosh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Parcel</vt:lpstr>
      <vt:lpstr>Biology Lab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Biology Lab Observation</dc:title>
  <dc:creator>Lauren Elizabeth Adkins</dc:creator>
  <cp:lastModifiedBy>Lauren Elizabeth Adkins</cp:lastModifiedBy>
  <cp:revision>3</cp:revision>
  <dcterms:created xsi:type="dcterms:W3CDTF">2019-02-12T05:10:47Z</dcterms:created>
  <dcterms:modified xsi:type="dcterms:W3CDTF">2019-02-12T05:26:07Z</dcterms:modified>
</cp:coreProperties>
</file>